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9F29E-299C-468D-8E57-77805045B5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F40B84-1546-42DB-97DF-379F4C3981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2F9CBAB-5164-4CC0-BC9D-116939B692D8}"/>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5" name="Footer Placeholder 4">
            <a:extLst>
              <a:ext uri="{FF2B5EF4-FFF2-40B4-BE49-F238E27FC236}">
                <a16:creationId xmlns:a16="http://schemas.microsoft.com/office/drawing/2014/main" id="{4788B51C-86EF-4071-AA9B-DE628C7BD6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C810CF-6502-40CA-9266-D35C499F03F2}"/>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2729811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359E7-F71C-417E-B8AB-5DE2F2E9302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707610-F167-4DE4-8A16-0938291CA6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ADC28A-5958-4A08-A1D3-AB52931E07B4}"/>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5" name="Footer Placeholder 4">
            <a:extLst>
              <a:ext uri="{FF2B5EF4-FFF2-40B4-BE49-F238E27FC236}">
                <a16:creationId xmlns:a16="http://schemas.microsoft.com/office/drawing/2014/main" id="{4F969F68-C9AB-4C3C-8D9D-CB0E8F2534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1850D9-3D11-4D23-A0AC-7A1FFE10D6F4}"/>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1196559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98430-F80A-416E-8045-BF2BE14516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F636AD-148F-433F-9F2A-2638965D80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B9C007-4611-4EB3-85FA-B3C737F82173}"/>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5" name="Footer Placeholder 4">
            <a:extLst>
              <a:ext uri="{FF2B5EF4-FFF2-40B4-BE49-F238E27FC236}">
                <a16:creationId xmlns:a16="http://schemas.microsoft.com/office/drawing/2014/main" id="{6D71DF5E-F9F8-4B39-AE58-6E81A48C21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E7E826-E18E-4DCC-971E-EE89656C336D}"/>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402766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D18D8-BCD0-4122-AC84-595B503C7E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DBB802-2122-4A12-A7D5-0188738A0A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F984B2-C660-40DA-A3AC-B748DC5FC4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922DAD-E971-4313-8230-1C2181635502}"/>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6" name="Footer Placeholder 5">
            <a:extLst>
              <a:ext uri="{FF2B5EF4-FFF2-40B4-BE49-F238E27FC236}">
                <a16:creationId xmlns:a16="http://schemas.microsoft.com/office/drawing/2014/main" id="{DDE72CC1-D601-44B9-A7D8-0AE4ADC7DE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0AB2F6-B24A-4DB5-990A-B1F1AA276BFB}"/>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4210340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8C0E1-7D10-49E0-9567-CC8A28DAAF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5E4573-A755-478F-A762-9B6B58B732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22BE19-A3CB-4D4D-8C8B-BCCD3351F5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597373-0B46-433B-8EF0-B57C13C3C4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FFF04-9DD4-4F91-8B39-B976E5484D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97DCCA-309F-4CD7-9B11-962B5B54C42A}"/>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8" name="Footer Placeholder 7">
            <a:extLst>
              <a:ext uri="{FF2B5EF4-FFF2-40B4-BE49-F238E27FC236}">
                <a16:creationId xmlns:a16="http://schemas.microsoft.com/office/drawing/2014/main" id="{966E7FD6-853B-465E-8814-B00F49A9B08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D300A83-079E-42DB-AA39-E64402EDF7BA}"/>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1775340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75295-E3C6-4310-A01D-59C93E194F5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87A4C0F-4B42-4164-BC16-2F533751B42F}"/>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4" name="Footer Placeholder 3">
            <a:extLst>
              <a:ext uri="{FF2B5EF4-FFF2-40B4-BE49-F238E27FC236}">
                <a16:creationId xmlns:a16="http://schemas.microsoft.com/office/drawing/2014/main" id="{060DE8E3-57CC-4CE4-A4FF-88850BB721C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43488B-BC97-4E5C-8B28-EB289E2132EF}"/>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3098001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9D1316-F22C-46E2-BDE8-3DBF08E15E1D}"/>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3" name="Footer Placeholder 2">
            <a:extLst>
              <a:ext uri="{FF2B5EF4-FFF2-40B4-BE49-F238E27FC236}">
                <a16:creationId xmlns:a16="http://schemas.microsoft.com/office/drawing/2014/main" id="{4A427809-EC4E-4CEE-AD05-BDA04C91532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034629-DBDC-45CF-B8FC-022BC00D7EF6}"/>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4123867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01A77-1846-4008-A22D-4072BD13DB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99F0F4-A545-4218-A908-C5C3DAAA3E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05E5CE-44C1-43F9-928F-456738F60C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0E7B33-99F0-4519-8952-EF3ABDBBA897}"/>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6" name="Footer Placeholder 5">
            <a:extLst>
              <a:ext uri="{FF2B5EF4-FFF2-40B4-BE49-F238E27FC236}">
                <a16:creationId xmlns:a16="http://schemas.microsoft.com/office/drawing/2014/main" id="{F7752059-4B4D-4D4A-9DE6-E6F0F7E306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AEAC14-4A7C-47E0-8F4C-71872F7209BE}"/>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693748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A45FB-9EE6-4872-AE0E-5EEBAFC38B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3A1053-4D5C-4134-B265-1ED9C0A8F7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3DAF3F3-B53A-402D-BC5A-14665939D3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3EB149-13FD-4D06-9312-2414D2689359}"/>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6" name="Footer Placeholder 5">
            <a:extLst>
              <a:ext uri="{FF2B5EF4-FFF2-40B4-BE49-F238E27FC236}">
                <a16:creationId xmlns:a16="http://schemas.microsoft.com/office/drawing/2014/main" id="{A2F886FF-7D75-410A-A9C0-BAFCFD2028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27B078-642D-4868-85C2-AECA014591ED}"/>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2880524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228C8-4E8F-47A9-B363-A381A0B938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3425AB-4C9F-4353-81D0-872EA4C61E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F7BD98-ADF2-4849-A452-14A4387FF26C}"/>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5" name="Footer Placeholder 4">
            <a:extLst>
              <a:ext uri="{FF2B5EF4-FFF2-40B4-BE49-F238E27FC236}">
                <a16:creationId xmlns:a16="http://schemas.microsoft.com/office/drawing/2014/main" id="{00843272-E2BB-4129-895D-A3562A7D1E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782729-B798-4846-B557-3565BE871BFE}"/>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1582232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D7F4D0-8CF1-476F-A735-C7F62F660B0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771252-215E-4D81-95FF-B786B5F445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0408CF-DCF9-43F7-B87B-0883F592B64A}"/>
              </a:ext>
            </a:extLst>
          </p:cNvPr>
          <p:cNvSpPr>
            <a:spLocks noGrp="1"/>
          </p:cNvSpPr>
          <p:nvPr>
            <p:ph type="dt" sz="half" idx="10"/>
          </p:nvPr>
        </p:nvSpPr>
        <p:spPr/>
        <p:txBody>
          <a:bodyPr/>
          <a:lstStyle/>
          <a:p>
            <a:fld id="{87F9FAB8-E819-476E-894F-D8AF8C10AD45}" type="datetimeFigureOut">
              <a:rPr lang="en-GB" smtClean="0"/>
              <a:t>25/02/2021</a:t>
            </a:fld>
            <a:endParaRPr lang="en-GB"/>
          </a:p>
        </p:txBody>
      </p:sp>
      <p:sp>
        <p:nvSpPr>
          <p:cNvPr id="5" name="Footer Placeholder 4">
            <a:extLst>
              <a:ext uri="{FF2B5EF4-FFF2-40B4-BE49-F238E27FC236}">
                <a16:creationId xmlns:a16="http://schemas.microsoft.com/office/drawing/2014/main" id="{0AA67E9C-F479-4090-A2B9-2A53089AA6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C99ADF-14DC-42F5-AD03-4277A089D3AA}"/>
              </a:ext>
            </a:extLst>
          </p:cNvPr>
          <p:cNvSpPr>
            <a:spLocks noGrp="1"/>
          </p:cNvSpPr>
          <p:nvPr>
            <p:ph type="sldNum" sz="quarter" idx="12"/>
          </p:nvPr>
        </p:nvSpPr>
        <p:spPr/>
        <p:txBody>
          <a:bodyPr/>
          <a:lstStyle/>
          <a:p>
            <a:fld id="{500BE317-C300-44C9-8F18-6661BDAAC05E}" type="slidenum">
              <a:rPr lang="en-GB" smtClean="0"/>
              <a:t>‹#›</a:t>
            </a:fld>
            <a:endParaRPr lang="en-GB"/>
          </a:p>
        </p:txBody>
      </p:sp>
    </p:spTree>
    <p:extLst>
      <p:ext uri="{BB962C8B-B14F-4D97-AF65-F5344CB8AC3E}">
        <p14:creationId xmlns:p14="http://schemas.microsoft.com/office/powerpoint/2010/main" val="2209936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98E8E6-B2CE-46B7-A799-B1FB69A151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F665CC-5B97-4D37-ABCC-0F1A314A1A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982BF6-7AC9-4B1A-9224-8AFA7C843F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F9FAB8-E819-476E-894F-D8AF8C10AD45}" type="datetimeFigureOut">
              <a:rPr lang="en-GB" smtClean="0"/>
              <a:t>25/02/2021</a:t>
            </a:fld>
            <a:endParaRPr lang="en-GB"/>
          </a:p>
        </p:txBody>
      </p:sp>
      <p:sp>
        <p:nvSpPr>
          <p:cNvPr id="5" name="Footer Placeholder 4">
            <a:extLst>
              <a:ext uri="{FF2B5EF4-FFF2-40B4-BE49-F238E27FC236}">
                <a16:creationId xmlns:a16="http://schemas.microsoft.com/office/drawing/2014/main" id="{1B06C13E-8E68-4585-B38A-78D39F79A8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D842212-C2B7-44E8-AAA3-387613E244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0BE317-C300-44C9-8F18-6661BDAAC05E}" type="slidenum">
              <a:rPr lang="en-GB" smtClean="0"/>
              <a:t>‹#›</a:t>
            </a:fld>
            <a:endParaRPr lang="en-GB"/>
          </a:p>
        </p:txBody>
      </p:sp>
    </p:spTree>
    <p:extLst>
      <p:ext uri="{BB962C8B-B14F-4D97-AF65-F5344CB8AC3E}">
        <p14:creationId xmlns:p14="http://schemas.microsoft.com/office/powerpoint/2010/main" val="2439755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601AA43-FAB4-4FB3-A4E7-4632AF46A002}"/>
              </a:ext>
            </a:extLst>
          </p:cNvPr>
          <p:cNvSpPr>
            <a:spLocks noGrp="1"/>
          </p:cNvSpPr>
          <p:nvPr>
            <p:ph type="ctrTitle"/>
          </p:nvPr>
        </p:nvSpPr>
        <p:spPr>
          <a:xfrm>
            <a:off x="3045368" y="2043663"/>
            <a:ext cx="6105194" cy="2031055"/>
          </a:xfrm>
        </p:spPr>
        <p:txBody>
          <a:bodyPr>
            <a:normAutofit/>
          </a:bodyPr>
          <a:lstStyle/>
          <a:p>
            <a:r>
              <a:rPr lang="en-GB" dirty="0">
                <a:solidFill>
                  <a:srgbClr val="FFFFFF"/>
                </a:solidFill>
              </a:rPr>
              <a:t>Antarctica</a:t>
            </a:r>
          </a:p>
        </p:txBody>
      </p:sp>
      <p:sp>
        <p:nvSpPr>
          <p:cNvPr id="3" name="Subtitle 2">
            <a:extLst>
              <a:ext uri="{FF2B5EF4-FFF2-40B4-BE49-F238E27FC236}">
                <a16:creationId xmlns:a16="http://schemas.microsoft.com/office/drawing/2014/main" id="{73549416-5015-4275-A18E-91204BBABFAE}"/>
              </a:ext>
            </a:extLst>
          </p:cNvPr>
          <p:cNvSpPr>
            <a:spLocks noGrp="1"/>
          </p:cNvSpPr>
          <p:nvPr>
            <p:ph type="subTitle" idx="1"/>
          </p:nvPr>
        </p:nvSpPr>
        <p:spPr>
          <a:xfrm>
            <a:off x="3045368" y="4074718"/>
            <a:ext cx="6105194" cy="682079"/>
          </a:xfrm>
        </p:spPr>
        <p:txBody>
          <a:bodyPr>
            <a:normAutofit/>
          </a:bodyPr>
          <a:lstStyle/>
          <a:p>
            <a:r>
              <a:rPr lang="en-GB" dirty="0">
                <a:solidFill>
                  <a:srgbClr val="FFFFFF"/>
                </a:solidFill>
              </a:rPr>
              <a:t>By Fletcher Whybrew</a:t>
            </a:r>
          </a:p>
        </p:txBody>
      </p:sp>
    </p:spTree>
    <p:extLst>
      <p:ext uri="{BB962C8B-B14F-4D97-AF65-F5344CB8AC3E}">
        <p14:creationId xmlns:p14="http://schemas.microsoft.com/office/powerpoint/2010/main" val="4192711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30FE1-7B58-40AE-9598-0E8B178C418D}"/>
              </a:ext>
            </a:extLst>
          </p:cNvPr>
          <p:cNvSpPr>
            <a:spLocks noGrp="1"/>
          </p:cNvSpPr>
          <p:nvPr>
            <p:ph type="title"/>
          </p:nvPr>
        </p:nvSpPr>
        <p:spPr/>
        <p:txBody>
          <a:bodyPr/>
          <a:lstStyle/>
          <a:p>
            <a:r>
              <a:rPr lang="en-GB" dirty="0"/>
              <a:t>Where is Antarctica?</a:t>
            </a:r>
          </a:p>
        </p:txBody>
      </p:sp>
      <p:sp>
        <p:nvSpPr>
          <p:cNvPr id="3" name="Content Placeholder 2">
            <a:extLst>
              <a:ext uri="{FF2B5EF4-FFF2-40B4-BE49-F238E27FC236}">
                <a16:creationId xmlns:a16="http://schemas.microsoft.com/office/drawing/2014/main" id="{EF28BB04-24B9-42FD-AF3E-3D8C5ED6DA4E}"/>
              </a:ext>
            </a:extLst>
          </p:cNvPr>
          <p:cNvSpPr>
            <a:spLocks noGrp="1"/>
          </p:cNvSpPr>
          <p:nvPr>
            <p:ph sz="half" idx="1"/>
          </p:nvPr>
        </p:nvSpPr>
        <p:spPr/>
        <p:txBody>
          <a:bodyPr/>
          <a:lstStyle/>
          <a:p>
            <a:pPr marL="0" indent="0">
              <a:buNone/>
            </a:pPr>
            <a:r>
              <a:rPr lang="en-GB" dirty="0"/>
              <a:t>It is built over the South Pole. Antarctica is the fifth largest of the seven continents. It is twice the size of Australia and fifty times the size of the UK. Everywhere is north.  Antarctica is the highest, driest, coldest and windiest place on earth.</a:t>
            </a:r>
          </a:p>
        </p:txBody>
      </p:sp>
      <p:pic>
        <p:nvPicPr>
          <p:cNvPr id="5" name="Content Placeholder 4">
            <a:extLst>
              <a:ext uri="{FF2B5EF4-FFF2-40B4-BE49-F238E27FC236}">
                <a16:creationId xmlns:a16="http://schemas.microsoft.com/office/drawing/2014/main" id="{C03AB193-51AE-4331-AB21-424C7EB887FC}"/>
              </a:ext>
            </a:extLst>
          </p:cNvPr>
          <p:cNvPicPr>
            <a:picLocks noGrp="1" noChangeAspect="1"/>
          </p:cNvPicPr>
          <p:nvPr>
            <p:ph sz="half" idx="2"/>
          </p:nvPr>
        </p:nvPicPr>
        <p:blipFill>
          <a:blip r:embed="rId2"/>
          <a:stretch>
            <a:fillRect/>
          </a:stretch>
        </p:blipFill>
        <p:spPr>
          <a:xfrm>
            <a:off x="6095999" y="1825625"/>
            <a:ext cx="5625895" cy="3740785"/>
          </a:xfrm>
          <a:prstGeom prst="rect">
            <a:avLst/>
          </a:prstGeom>
        </p:spPr>
      </p:pic>
    </p:spTree>
    <p:extLst>
      <p:ext uri="{BB962C8B-B14F-4D97-AF65-F5344CB8AC3E}">
        <p14:creationId xmlns:p14="http://schemas.microsoft.com/office/powerpoint/2010/main" val="1155421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49CBC-8DF0-41E9-BFA6-E07F18F015A7}"/>
              </a:ext>
            </a:extLst>
          </p:cNvPr>
          <p:cNvSpPr>
            <a:spLocks noGrp="1"/>
          </p:cNvSpPr>
          <p:nvPr>
            <p:ph type="title"/>
          </p:nvPr>
        </p:nvSpPr>
        <p:spPr/>
        <p:txBody>
          <a:bodyPr/>
          <a:lstStyle/>
          <a:p>
            <a:r>
              <a:rPr lang="en-GB" dirty="0"/>
              <a:t>What lives there</a:t>
            </a:r>
          </a:p>
        </p:txBody>
      </p:sp>
      <p:sp>
        <p:nvSpPr>
          <p:cNvPr id="3" name="Content Placeholder 2">
            <a:extLst>
              <a:ext uri="{FF2B5EF4-FFF2-40B4-BE49-F238E27FC236}">
                <a16:creationId xmlns:a16="http://schemas.microsoft.com/office/drawing/2014/main" id="{1C0BD86C-3BC5-4EDE-B950-57A03ECA3D4B}"/>
              </a:ext>
            </a:extLst>
          </p:cNvPr>
          <p:cNvSpPr>
            <a:spLocks noGrp="1"/>
          </p:cNvSpPr>
          <p:nvPr>
            <p:ph sz="half" idx="1"/>
          </p:nvPr>
        </p:nvSpPr>
        <p:spPr/>
        <p:txBody>
          <a:bodyPr/>
          <a:lstStyle/>
          <a:p>
            <a:pPr marL="0" indent="0">
              <a:buNone/>
            </a:pPr>
            <a:r>
              <a:rPr lang="en-GB" dirty="0"/>
              <a:t>Antarctica is the least popular continent. No one lives there permanently. The only creatures that can live there is penguins, seals, whales, sea birds, commerce's dolphins, polar bears and more. There are over 235 animals species that live there.</a:t>
            </a:r>
          </a:p>
        </p:txBody>
      </p:sp>
      <p:pic>
        <p:nvPicPr>
          <p:cNvPr id="5" name="Content Placeholder 4">
            <a:extLst>
              <a:ext uri="{FF2B5EF4-FFF2-40B4-BE49-F238E27FC236}">
                <a16:creationId xmlns:a16="http://schemas.microsoft.com/office/drawing/2014/main" id="{B1099C0B-ABBE-4888-BB28-08B046B849DD}"/>
              </a:ext>
            </a:extLst>
          </p:cNvPr>
          <p:cNvPicPr>
            <a:picLocks noGrp="1" noChangeAspect="1"/>
          </p:cNvPicPr>
          <p:nvPr>
            <p:ph sz="half" idx="2"/>
          </p:nvPr>
        </p:nvPicPr>
        <p:blipFill>
          <a:blip r:embed="rId2"/>
          <a:stretch>
            <a:fillRect/>
          </a:stretch>
        </p:blipFill>
        <p:spPr>
          <a:xfrm>
            <a:off x="6156962" y="1927384"/>
            <a:ext cx="5718810" cy="3812540"/>
          </a:xfrm>
          <a:prstGeom prst="rect">
            <a:avLst/>
          </a:prstGeom>
        </p:spPr>
      </p:pic>
    </p:spTree>
    <p:extLst>
      <p:ext uri="{BB962C8B-B14F-4D97-AF65-F5344CB8AC3E}">
        <p14:creationId xmlns:p14="http://schemas.microsoft.com/office/powerpoint/2010/main" val="538689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B6FB4-2345-4268-9DBA-6C5B433FB780}"/>
              </a:ext>
            </a:extLst>
          </p:cNvPr>
          <p:cNvSpPr>
            <a:spLocks noGrp="1"/>
          </p:cNvSpPr>
          <p:nvPr>
            <p:ph type="title"/>
          </p:nvPr>
        </p:nvSpPr>
        <p:spPr/>
        <p:txBody>
          <a:bodyPr/>
          <a:lstStyle/>
          <a:p>
            <a:r>
              <a:rPr lang="en-GB" dirty="0"/>
              <a:t>The Ice</a:t>
            </a:r>
          </a:p>
        </p:txBody>
      </p:sp>
      <p:pic>
        <p:nvPicPr>
          <p:cNvPr id="11" name="Content Placeholder 10">
            <a:extLst>
              <a:ext uri="{FF2B5EF4-FFF2-40B4-BE49-F238E27FC236}">
                <a16:creationId xmlns:a16="http://schemas.microsoft.com/office/drawing/2014/main" id="{AABE70A3-7481-4935-BDC9-72B9E74B8EBA}"/>
              </a:ext>
            </a:extLst>
          </p:cNvPr>
          <p:cNvPicPr>
            <a:picLocks noGrp="1" noChangeAspect="1"/>
          </p:cNvPicPr>
          <p:nvPr>
            <p:ph sz="half" idx="2"/>
          </p:nvPr>
        </p:nvPicPr>
        <p:blipFill>
          <a:blip r:embed="rId2"/>
          <a:stretch>
            <a:fillRect/>
          </a:stretch>
        </p:blipFill>
        <p:spPr>
          <a:xfrm>
            <a:off x="6172199" y="2091690"/>
            <a:ext cx="5659059" cy="3520440"/>
          </a:xfrm>
          <a:prstGeom prst="rect">
            <a:avLst/>
          </a:prstGeom>
        </p:spPr>
      </p:pic>
    </p:spTree>
    <p:extLst>
      <p:ext uri="{BB962C8B-B14F-4D97-AF65-F5344CB8AC3E}">
        <p14:creationId xmlns:p14="http://schemas.microsoft.com/office/powerpoint/2010/main" val="2846530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113</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Antarctica</vt:lpstr>
      <vt:lpstr>Where is Antarctica?</vt:lpstr>
      <vt:lpstr>What lives there</vt:lpstr>
      <vt:lpstr>The 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Antarctica</dc:title>
  <dc:creator>Mark Whybrew</dc:creator>
  <cp:lastModifiedBy>Hayley Excell</cp:lastModifiedBy>
  <cp:revision>6</cp:revision>
  <dcterms:created xsi:type="dcterms:W3CDTF">2021-02-23T14:01:49Z</dcterms:created>
  <dcterms:modified xsi:type="dcterms:W3CDTF">2021-02-25T19:33:11Z</dcterms:modified>
</cp:coreProperties>
</file>