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1E15E-9F9A-42CD-8732-156B784819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F15D06-43CE-4032-91BC-BEF7E1CE3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DFED3-0212-4D6C-BEF7-4CCF5F0D4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14E78-182C-474C-8AE6-9E77F6DCB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71E81-0DB3-4A67-881F-B94AD6E52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472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FEC91-A80C-4273-A805-5CBDE4D00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82377-2F91-4381-AFA3-59405CE99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5558B-C2D6-4C5C-8534-9E851144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FF892-699D-48D9-BFB9-59449B168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CB91D-A8AE-44AB-96B6-F45630D50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41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00D8D-FFAB-47E9-A45B-BF3D6FC8D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BD0A40-1805-447D-8F9E-FCB8619DC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1F666-A10A-4E82-9476-9DB080A3B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95504-2826-44A4-ABE9-E0E2238EE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C4ACA4-030C-40C1-8A2B-1A08402EE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26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5C068-D9FE-4905-9FF5-00257B8B0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3E3D4-545F-4ED5-A519-CCECE0DC3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B0BD9A-261A-423B-AE4F-006D49E204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852B20-4D6D-495D-AA91-2A4F65FA2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C04536-B3CB-4DE4-B7A9-A87983390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4B7A19-4CF5-4DC6-8FBF-6821CD23B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69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7E305-32DC-4652-BBEF-B9D49D943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5FBD70-257F-46DF-AB50-1EBEFE2C0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458F2D-228A-4A33-8B77-46F79985A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3BDF9D-31CC-4E76-9507-D9F99A4B5A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48E4BA-69C4-49C1-AFE8-57C6072290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AFFD77-3CD8-4993-BD5C-106854F97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01B282-B424-4B98-A03B-5F0377853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4D8C33-CDF5-4F4A-AB22-9E2FADDC0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248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BA98A-8FEA-4ED9-A9AF-84F82B0D0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84A584-1AA9-4E2A-AAC8-7D855BA43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1AB400-D791-4BAA-81E5-66396E9E8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87864D-5CE5-4698-A6F5-07005DCE3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098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61225E-C453-460E-9A38-CF987145A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3741E9-418B-4478-8170-351B447B6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D5D301-F3C2-4E6D-B2C3-521A8121E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407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07221-3316-4DC3-8655-438FA6357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FBA25-728F-4F4E-B3DD-3BF21B098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BFC0B3-E54A-4443-905D-EE48DC468E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3B87F5-311E-41C3-B5E8-A5C383305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90F720-14B0-454D-AB95-3AA8871D8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0B697-3E3E-4884-A5B8-664C2DAA9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424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63B3C-A9C5-4C77-B8CE-C7DB11AA1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F75942-5669-4D1B-AF8B-693FA53745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5E761C-81F1-4D6E-ACB5-8004BC9C4B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25624-FE21-4D50-A40B-81562D6BC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3EBB15-6808-4DE6-97AC-9DD139FAC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96CA9E-1071-446B-8513-E4BC805AD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5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608D3-8D46-4BE5-B0A2-61DB993A0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D3657A-7EF5-4EF6-8BA6-84EF8A237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E1BF06-4B35-4B7B-A316-C0C84DAF3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2054C-8DFE-4BE7-8F49-B0600697D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E4664-BC60-4657-A56F-13250E23E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88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5B473C-41BD-4AB3-ADA1-681CBF760C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960269-DF1E-4BE8-B52B-F7A575BD6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BBB9D-E73E-44F3-BCCC-9BE1BBB0A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B95E9-A097-442D-B8A8-3BFD02D70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64F38-F281-49BB-88F8-CBDAB59F0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707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516DBF-A3FA-423E-8411-3ED961659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F7E0F-A546-4B1E-B4AD-3384F4329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10EF-F47A-455F-8A1C-606C608CB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B0D4F-1C29-4A3E-BEAC-901E20EE3149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A5086-172C-4D1F-AC86-14E13CCA50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46382-DDD6-4D40-8B99-EBA59FF6F6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71C18-B0C6-4D8A-BCA2-57FA5CBE6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357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C97B72-5427-4DBD-B741-CF1D0DC9FC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1221214"/>
            <a:ext cx="9314299" cy="52367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DBF528-0D18-403C-A526-B6385D3C553C}"/>
              </a:ext>
            </a:extLst>
          </p:cNvPr>
          <p:cNvSpPr txBox="1"/>
          <p:nvPr/>
        </p:nvSpPr>
        <p:spPr>
          <a:xfrm>
            <a:off x="371475" y="285750"/>
            <a:ext cx="10458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would like to register for the Invicta National Academy zoom lessons, type National Invicta Academy into search engine.  Then select the first link.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4F55285-3DC6-4047-82A8-4A254D0AA745}"/>
              </a:ext>
            </a:extLst>
          </p:cNvPr>
          <p:cNvCxnSpPr/>
          <p:nvPr/>
        </p:nvCxnSpPr>
        <p:spPr>
          <a:xfrm flipH="1">
            <a:off x="2786063" y="871538"/>
            <a:ext cx="414337" cy="1800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1A46099-62C6-4941-8776-6550DA848A35}"/>
              </a:ext>
            </a:extLst>
          </p:cNvPr>
          <p:cNvCxnSpPr/>
          <p:nvPr/>
        </p:nvCxnSpPr>
        <p:spPr>
          <a:xfrm>
            <a:off x="1636889" y="824089"/>
            <a:ext cx="0" cy="1027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4807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FF946F-6E88-4B37-880C-9A6C6D221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" y="1739790"/>
            <a:ext cx="8518997" cy="4789597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B52AF4E-E45E-40E5-BF14-E09797C9FB25}"/>
              </a:ext>
            </a:extLst>
          </p:cNvPr>
          <p:cNvCxnSpPr/>
          <p:nvPr/>
        </p:nvCxnSpPr>
        <p:spPr>
          <a:xfrm flipH="1">
            <a:off x="6643688" y="1739790"/>
            <a:ext cx="2857500" cy="21606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1FFF812-3DEF-4A18-BA6F-1B1943D439CE}"/>
              </a:ext>
            </a:extLst>
          </p:cNvPr>
          <p:cNvSpPr txBox="1"/>
          <p:nvPr/>
        </p:nvSpPr>
        <p:spPr>
          <a:xfrm>
            <a:off x="9810044" y="1569156"/>
            <a:ext cx="2223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will then be taken to this page.</a:t>
            </a:r>
          </a:p>
          <a:p>
            <a:endParaRPr lang="en-GB" dirty="0"/>
          </a:p>
          <a:p>
            <a:r>
              <a:rPr lang="en-GB" dirty="0"/>
              <a:t>Click on the first box.</a:t>
            </a:r>
          </a:p>
        </p:txBody>
      </p:sp>
    </p:spTree>
    <p:extLst>
      <p:ext uri="{BB962C8B-B14F-4D97-AF65-F5344CB8AC3E}">
        <p14:creationId xmlns:p14="http://schemas.microsoft.com/office/powerpoint/2010/main" val="151611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E0EA23-2E4A-4808-8FFE-5BCC8C9F4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" y="908730"/>
            <a:ext cx="8215313" cy="4618858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A0E9B59-E38D-498A-83C1-7452648E7C10}"/>
              </a:ext>
            </a:extLst>
          </p:cNvPr>
          <p:cNvCxnSpPr/>
          <p:nvPr/>
        </p:nvCxnSpPr>
        <p:spPr>
          <a:xfrm flipH="1">
            <a:off x="6615113" y="1457325"/>
            <a:ext cx="3186112" cy="2671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4B8F24B-89A5-4025-A627-8F429D6FC23F}"/>
              </a:ext>
            </a:extLst>
          </p:cNvPr>
          <p:cNvSpPr txBox="1"/>
          <p:nvPr/>
        </p:nvSpPr>
        <p:spPr>
          <a:xfrm>
            <a:off x="9968089" y="1207911"/>
            <a:ext cx="1809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Then click this box.</a:t>
            </a:r>
          </a:p>
        </p:txBody>
      </p:sp>
    </p:spTree>
    <p:extLst>
      <p:ext uri="{BB962C8B-B14F-4D97-AF65-F5344CB8AC3E}">
        <p14:creationId xmlns:p14="http://schemas.microsoft.com/office/powerpoint/2010/main" val="2554565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0D94A9-D20B-4950-B6CE-CD529E4B3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" y="764391"/>
            <a:ext cx="9386888" cy="5277548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C5FC63B-DE46-45A2-BD92-E7BBEACFD0E8}"/>
              </a:ext>
            </a:extLst>
          </p:cNvPr>
          <p:cNvCxnSpPr>
            <a:cxnSpLocks/>
          </p:cNvCxnSpPr>
          <p:nvPr/>
        </p:nvCxnSpPr>
        <p:spPr>
          <a:xfrm flipH="1">
            <a:off x="7172325" y="2061097"/>
            <a:ext cx="2919942" cy="15679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E081CD6-8923-4BCE-AF04-CFC20E7382B4}"/>
              </a:ext>
            </a:extLst>
          </p:cNvPr>
          <p:cNvSpPr txBox="1"/>
          <p:nvPr/>
        </p:nvSpPr>
        <p:spPr>
          <a:xfrm>
            <a:off x="9972676" y="349956"/>
            <a:ext cx="18129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Click on Book Now</a:t>
            </a:r>
          </a:p>
          <a:p>
            <a:endParaRPr lang="en-GB" sz="1200" dirty="0"/>
          </a:p>
          <a:p>
            <a:r>
              <a:rPr lang="en-GB" sz="1200" dirty="0"/>
              <a:t>This will take you to a registration page, where you complete a short form.</a:t>
            </a:r>
          </a:p>
          <a:p>
            <a:endParaRPr lang="en-GB" sz="1200" dirty="0"/>
          </a:p>
          <a:p>
            <a:r>
              <a:rPr lang="en-GB" sz="1200" dirty="0"/>
              <a:t>Our school address is:</a:t>
            </a:r>
          </a:p>
          <a:p>
            <a:endParaRPr lang="en-GB" sz="1200" dirty="0"/>
          </a:p>
          <a:p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West </a:t>
            </a:r>
            <a:r>
              <a:rPr lang="en-GB" sz="1200" b="1" i="0" u="none" strike="noStrike" dirty="0" err="1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Malling</a:t>
            </a:r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 C of E Primary School</a:t>
            </a:r>
            <a:br>
              <a:rPr lang="en-GB" sz="1200" dirty="0"/>
            </a:br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Old Cricket Ground</a:t>
            </a:r>
            <a:br>
              <a:rPr lang="en-GB" sz="1200" dirty="0"/>
            </a:br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West </a:t>
            </a:r>
            <a:r>
              <a:rPr lang="en-GB" sz="1200" b="1" i="0" u="none" strike="noStrike" dirty="0" err="1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Malling</a:t>
            </a:r>
            <a:br>
              <a:rPr lang="en-GB" sz="1200" dirty="0"/>
            </a:br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Kent</a:t>
            </a:r>
            <a:br>
              <a:rPr lang="en-GB" sz="1200" dirty="0"/>
            </a:br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ME19 6RL</a:t>
            </a:r>
          </a:p>
          <a:p>
            <a:endParaRPr lang="en-GB" sz="1200" b="1" dirty="0">
              <a:solidFill>
                <a:srgbClr val="10106C"/>
              </a:solidFill>
              <a:latin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10106C"/>
                </a:solidFill>
                <a:latin typeface="Arial" panose="020B0604020202020204" pitchFamily="34" charset="0"/>
              </a:rPr>
              <a:t>Our school telephone number is:</a:t>
            </a:r>
          </a:p>
          <a:p>
            <a:endParaRPr lang="en-GB" sz="1200" b="1" i="0" u="none" strike="noStrike" dirty="0">
              <a:solidFill>
                <a:srgbClr val="10106C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200" b="1" i="0" u="none" strike="noStrike" dirty="0">
                <a:solidFill>
                  <a:srgbClr val="10106C"/>
                </a:solidFill>
                <a:effectLst/>
                <a:latin typeface="Arial" panose="020B0604020202020204" pitchFamily="34" charset="0"/>
              </a:rPr>
              <a:t>01732 842061 </a:t>
            </a:r>
            <a:endParaRPr lang="en-GB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8787DA-97AE-47F7-9B36-59589DDAA6B4}"/>
              </a:ext>
            </a:extLst>
          </p:cNvPr>
          <p:cNvSpPr txBox="1"/>
          <p:nvPr/>
        </p:nvSpPr>
        <p:spPr>
          <a:xfrm>
            <a:off x="585788" y="6220178"/>
            <a:ext cx="4494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is a Maths option, however we are currently not covering decimals.</a:t>
            </a:r>
          </a:p>
        </p:txBody>
      </p:sp>
    </p:spTree>
    <p:extLst>
      <p:ext uri="{BB962C8B-B14F-4D97-AF65-F5344CB8AC3E}">
        <p14:creationId xmlns:p14="http://schemas.microsoft.com/office/powerpoint/2010/main" val="153545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865B91-161B-4E88-B3FB-2D3DB6BC4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814388"/>
            <a:ext cx="7417444" cy="41702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F8F262-9246-4434-87E4-5146E8D67DCA}"/>
              </a:ext>
            </a:extLst>
          </p:cNvPr>
          <p:cNvSpPr txBox="1"/>
          <p:nvPr/>
        </p:nvSpPr>
        <p:spPr>
          <a:xfrm>
            <a:off x="8358187" y="742950"/>
            <a:ext cx="32337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registered to see what happens.  Once you have completed your details, it then takes you to a zoom invite.   They also email the address you gave, with the zoom meeting invitation.  My invitation arrived in my inbox very quickly. </a:t>
            </a:r>
          </a:p>
        </p:txBody>
      </p:sp>
    </p:spTree>
    <p:extLst>
      <p:ext uri="{BB962C8B-B14F-4D97-AF65-F5344CB8AC3E}">
        <p14:creationId xmlns:p14="http://schemas.microsoft.com/office/powerpoint/2010/main" val="3466084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161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4</cp:revision>
  <dcterms:created xsi:type="dcterms:W3CDTF">2021-01-04T19:33:43Z</dcterms:created>
  <dcterms:modified xsi:type="dcterms:W3CDTF">2021-01-04T21:06:30Z</dcterms:modified>
</cp:coreProperties>
</file>