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0C2DF-E793-4550-A762-2BE0EA4DF7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43A060-FE36-40F7-B2AA-A2BEF158B4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DCF9D6-4C8C-4148-9AAE-4387E4762C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7758F-6C62-40DB-94D4-258442FA9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E9368E-63FB-454E-A19D-8A396D0D8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764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BCF65-814A-42A9-8A46-51CF80D71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FA7BE-3E90-4659-9A1B-702EA37C93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0115ED-4B9F-43CC-A2EE-3284AB266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3E6206-0647-405D-A239-0278970CC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263FF0-AE95-48EC-941B-C0CEB47BE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986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2CA98-281D-4F20-8C62-D233D54AC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070F5-6CE9-4B2B-A01A-055570F7A5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136E83-AD0A-46D1-9D32-FB5C475FC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C21E2B-B86A-4AAD-9DBF-6F7341C14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2EF84-3AE7-4BFF-9461-3F810287C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468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8F5C1-5E2A-4527-AA86-08FB2E54F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7951A-227F-42EB-96AE-848A97594C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F231A7-EE08-413F-AB23-45E937D378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D6CA2-344C-4E78-AAD5-B38DF1E99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232D6D-0F3E-424A-8D98-36638AC4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BBDADD-4503-4662-BD0E-3E3C4B41B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176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7FBDD-FD01-43E7-BB90-B75C76745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437412-3CB3-499F-94F2-6BA966CE3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2AE036-3263-467D-84C8-57FB53B1E9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B4B058-29E9-4F9F-9912-2B728B70E9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DDDD89C-A9B3-4146-91E9-3C2A97D9CB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227BE4-D129-4376-9660-EE6C69C9A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42FD4-B12E-4E47-ADA2-88CB1B143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2CDF1C-C29D-4766-A2FE-01B4407C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258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8B8E0-76AE-43E8-B1A8-B56CE67F5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17A854-FC0D-4A26-AB2C-B3ADD784B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9F63C8-3D28-4B50-A604-58A6586B2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6A65BC-4FAD-4777-A760-61478C0E1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796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F1772F-2FDA-4E20-AA07-04649D315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C354F9-E57F-468F-BDF5-26799C0C4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42EEBB-8394-4E2B-9598-95ACBF632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867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8FEE4-1B40-4A64-A1F7-12FD0E175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7C5FE-06B1-4DEA-BEB7-50AA681D1C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3D99F8-568B-4B13-894D-F738E274B7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EA5A9B-D9C2-4208-8F8A-075C8EEEA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44A5D2-A0ED-42C2-8B2E-8B9EF352D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128AB8-EB94-4AAB-9220-A1158066A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571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F0919-6FE4-4EED-9AED-1F8C8A08F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A43DFC-AF50-4512-A9FB-80401FFFC7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0146C9-0B39-4DB3-BD1E-AFE5E05E0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80CC90-C2A8-4290-91DB-BC231A3CC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8C951D-C285-439E-B7BA-B4E6A2CC1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5DC68A-48CE-41B1-A37E-42D11F1F4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931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B1FE9-CA63-4F17-9F2B-98DAE6AC1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56FE17-F030-4416-8A82-BE3DDF7B1C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FCCB78-91AD-4246-A382-D42A2BAAA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9C073E-9F03-473B-84F6-0534A36B5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E5476C-F4F3-4665-B900-BECDB27BD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92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B85F77F-5DD9-49C9-80ED-43F46966CC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A7E39C-03AC-4761-9F66-30F5D8F1BD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30027-79E4-446A-8C03-D002816D8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8A1A5B-510E-4252-9559-FAA16092C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846E9-C23A-4FB9-8162-0BD19B9DA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629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F729C8-7123-48DE-B10B-CD33A699B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5625E-9410-4009-BF2C-EE9630A558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85E08D-0BFA-4624-B15B-C4647C873D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C573E-FC07-4156-A130-D5C5653AC737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D9BC62-2D60-461B-AB44-6F989867DE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7071E2-5D40-41D1-ADC0-0E4E2286F0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8380A-FF5D-4AFA-86A6-098A49475A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978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3D1DEB0-24D7-4FD8-A3D7-F63D1FC497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639" r="4647"/>
          <a:stretch/>
        </p:blipFill>
        <p:spPr>
          <a:xfrm>
            <a:off x="20" y="10"/>
            <a:ext cx="4637226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9951BD9-0868-4CDB-ACD6-9C4209B5E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4637247" y="0"/>
            <a:ext cx="755475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5EB747-E27D-44B1-A8EF-D191A127F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7292" y="328612"/>
            <a:ext cx="4152422" cy="11572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Quick quiz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0AA313-E338-4C0B-8956-3F73FDA507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05877" y="2256038"/>
            <a:ext cx="6274592" cy="206164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What is the source of a river?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373652-98D5-4C6B-A4E2-F3A096B5CFBE}"/>
              </a:ext>
            </a:extLst>
          </p:cNvPr>
          <p:cNvSpPr txBox="1"/>
          <p:nvPr/>
        </p:nvSpPr>
        <p:spPr>
          <a:xfrm>
            <a:off x="5552661" y="2968487"/>
            <a:ext cx="3167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Where a river starts.</a:t>
            </a:r>
          </a:p>
        </p:txBody>
      </p:sp>
    </p:spTree>
    <p:extLst>
      <p:ext uri="{BB962C8B-B14F-4D97-AF65-F5344CB8AC3E}">
        <p14:creationId xmlns:p14="http://schemas.microsoft.com/office/powerpoint/2010/main" val="3531804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3D1DEB0-24D7-4FD8-A3D7-F63D1FC497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49" r="4738"/>
          <a:stretch/>
        </p:blipFill>
        <p:spPr>
          <a:xfrm>
            <a:off x="20" y="10"/>
            <a:ext cx="4637226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9951BD9-0868-4CDB-ACD6-9C4209B5E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4637247" y="0"/>
            <a:ext cx="755475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5EB747-E27D-44B1-A8EF-D191A127F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3017" y="387149"/>
            <a:ext cx="4281010" cy="12899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Quick quiz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0AA313-E338-4C0B-8956-3F73FDA507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77328" y="2064258"/>
            <a:ext cx="6274592" cy="206164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What is a tributary?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59A281-F0D7-45F9-817F-A0F6A3B67942}"/>
              </a:ext>
            </a:extLst>
          </p:cNvPr>
          <p:cNvSpPr txBox="1"/>
          <p:nvPr/>
        </p:nvSpPr>
        <p:spPr>
          <a:xfrm>
            <a:off x="5063017" y="3095080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</a:rPr>
              <a:t>A </a:t>
            </a:r>
            <a:r>
              <a:rPr lang="en-GB" sz="2800" b="0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river or stream flowing into a larger river or lake.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00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3D1DEB0-24D7-4FD8-A3D7-F63D1FC497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49" r="4738"/>
          <a:stretch/>
        </p:blipFill>
        <p:spPr>
          <a:xfrm>
            <a:off x="20" y="10"/>
            <a:ext cx="4637226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9951BD9-0868-4CDB-ACD6-9C4209B5E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4637247" y="0"/>
            <a:ext cx="755475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5EB747-E27D-44B1-A8EF-D191A127F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7329" y="640082"/>
            <a:ext cx="3752372" cy="153161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Quick quiz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0AA313-E338-4C0B-8956-3F73FDA507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77329" y="2624656"/>
            <a:ext cx="6274592" cy="206164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What is a confluence?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4E66EC-4153-45C9-838B-215748A6D991}"/>
              </a:ext>
            </a:extLst>
          </p:cNvPr>
          <p:cNvSpPr txBox="1"/>
          <p:nvPr/>
        </p:nvSpPr>
        <p:spPr>
          <a:xfrm>
            <a:off x="5455921" y="3429000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0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The junction of two rivers, especially rivers of approximately equal width.</a:t>
            </a:r>
            <a:r>
              <a:rPr lang="en-GB" sz="2800" b="0" i="0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3363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3D1DEB0-24D7-4FD8-A3D7-F63D1FC497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49" r="4738"/>
          <a:stretch/>
        </p:blipFill>
        <p:spPr>
          <a:xfrm>
            <a:off x="20" y="10"/>
            <a:ext cx="4637226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9951BD9-0868-4CDB-ACD6-9C4209B5E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4637247" y="0"/>
            <a:ext cx="755475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5EB747-E27D-44B1-A8EF-D191A127F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7328" y="640082"/>
            <a:ext cx="4009547" cy="150304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Quick quiz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0AA313-E338-4C0B-8956-3F73FDA507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77328" y="2527501"/>
            <a:ext cx="6274592" cy="206164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What is the mouth of a river?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CFA588-5B5B-4CA6-98EC-5E5D7A18B198}"/>
              </a:ext>
            </a:extLst>
          </p:cNvPr>
          <p:cNvSpPr txBox="1"/>
          <p:nvPr/>
        </p:nvSpPr>
        <p:spPr>
          <a:xfrm>
            <a:off x="5455920" y="3260899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</a:rPr>
              <a:t>T</a:t>
            </a:r>
            <a:r>
              <a:rPr lang="en-GB" sz="2800" b="0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he place where the </a:t>
            </a:r>
            <a:r>
              <a:rPr lang="en-GB" sz="2800" b="1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river</a:t>
            </a:r>
            <a:r>
              <a:rPr lang="en-GB" sz="2800" b="0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enters the ocean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004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A6183A3-73D3-40EE-8D59-F7724CC7CF8C}"/>
              </a:ext>
            </a:extLst>
          </p:cNvPr>
          <p:cNvSpPr txBox="1"/>
          <p:nvPr/>
        </p:nvSpPr>
        <p:spPr>
          <a:xfrm>
            <a:off x="551965" y="611589"/>
            <a:ext cx="10206345" cy="1416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u="sng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LI: To identify key facts about the journey of the River Rhine</a:t>
            </a:r>
            <a:endParaRPr lang="en-GB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u="sng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Success Criteria</a:t>
            </a:r>
            <a:endParaRPr lang="en-GB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fontAlgn="base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kern="1200" dirty="0">
                <a:solidFill>
                  <a:srgbClr val="1C1C1C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To identify the different countries, source, mouth, tributaries, and confluence </a:t>
            </a:r>
            <a:endParaRPr lang="en-GB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kern="1200" dirty="0">
                <a:solidFill>
                  <a:srgbClr val="1C1C1C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To extend your geographical vocabulary by learning key rivers terms</a:t>
            </a:r>
            <a:endParaRPr lang="en-GB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E1C170D-9AF9-4857-B25E-EDE46CE74A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300" y="2457864"/>
            <a:ext cx="3691052" cy="407435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919B50-DF2C-4E77-9CFC-0E82C4A3B2B1}"/>
              </a:ext>
            </a:extLst>
          </p:cNvPr>
          <p:cNvSpPr txBox="1"/>
          <p:nvPr/>
        </p:nvSpPr>
        <p:spPr>
          <a:xfrm>
            <a:off x="4679687" y="2348386"/>
            <a:ext cx="660082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Use your notes from the last lesson to answer these questions, or read Wednesday 13</a:t>
            </a:r>
            <a:r>
              <a:rPr lang="en-GB" b="1" baseline="30000" dirty="0"/>
              <a:t>th</a:t>
            </a:r>
            <a:r>
              <a:rPr lang="en-GB" b="1" dirty="0"/>
              <a:t> January PowerPoint.</a:t>
            </a:r>
          </a:p>
          <a:p>
            <a:endParaRPr lang="en-GB" dirty="0"/>
          </a:p>
          <a:p>
            <a:r>
              <a:rPr lang="en-GB" dirty="0"/>
              <a:t>What do you know about the River Rhine?</a:t>
            </a:r>
          </a:p>
          <a:p>
            <a:endParaRPr lang="en-GB" dirty="0"/>
          </a:p>
          <a:p>
            <a:r>
              <a:rPr lang="en-GB" dirty="0"/>
              <a:t>How long is the River Rhine?</a:t>
            </a:r>
          </a:p>
          <a:p>
            <a:endParaRPr lang="en-GB" dirty="0"/>
          </a:p>
          <a:p>
            <a:r>
              <a:rPr lang="en-GB" dirty="0"/>
              <a:t>How many countries does it pass through?</a:t>
            </a:r>
          </a:p>
          <a:p>
            <a:endParaRPr lang="en-GB" dirty="0"/>
          </a:p>
          <a:p>
            <a:r>
              <a:rPr lang="en-GB" dirty="0"/>
              <a:t>Name two tributaries of the River Rhine</a:t>
            </a:r>
          </a:p>
          <a:p>
            <a:endParaRPr lang="en-GB" dirty="0"/>
          </a:p>
          <a:p>
            <a:r>
              <a:rPr lang="en-GB" dirty="0"/>
              <a:t>What borders between countries does the River Rhine help to form?</a:t>
            </a:r>
          </a:p>
          <a:p>
            <a:endParaRPr lang="en-GB" dirty="0"/>
          </a:p>
          <a:p>
            <a:r>
              <a:rPr lang="en-GB" dirty="0"/>
              <a:t>What city is found at the confluence of the River Rhine?</a:t>
            </a:r>
          </a:p>
          <a:p>
            <a:endParaRPr lang="en-GB" dirty="0"/>
          </a:p>
          <a:p>
            <a:r>
              <a:rPr lang="en-GB" dirty="0"/>
              <a:t>Where is the mouth of the River Rhine?</a:t>
            </a:r>
          </a:p>
        </p:txBody>
      </p:sp>
    </p:spTree>
    <p:extLst>
      <p:ext uri="{BB962C8B-B14F-4D97-AF65-F5344CB8AC3E}">
        <p14:creationId xmlns:p14="http://schemas.microsoft.com/office/powerpoint/2010/main" val="257181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194</Words>
  <Application>Microsoft Office PowerPoint</Application>
  <PresentationFormat>Widescreen</PresentationFormat>
  <Paragraphs>31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</vt:lpstr>
      <vt:lpstr>Calibri</vt:lpstr>
      <vt:lpstr>Calibri Light</vt:lpstr>
      <vt:lpstr>Office Theme</vt:lpstr>
      <vt:lpstr>Quick quiz</vt:lpstr>
      <vt:lpstr>Quick quiz</vt:lpstr>
      <vt:lpstr>Quick quiz</vt:lpstr>
      <vt:lpstr>Quick quiz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Quick quiz</dc:title>
  <dc:creator>Hayley Excell</dc:creator>
  <cp:lastModifiedBy>Hayley Excell</cp:lastModifiedBy>
  <cp:revision>5</cp:revision>
  <dcterms:created xsi:type="dcterms:W3CDTF">2020-12-07T12:52:44Z</dcterms:created>
  <dcterms:modified xsi:type="dcterms:W3CDTF">2021-01-08T19:24:34Z</dcterms:modified>
</cp:coreProperties>
</file>