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01434-3A0D-440F-8AF7-DDD132750C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6C043B-0F4C-4AE8-815B-276B3771B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68B55-6E9A-4EBC-BA83-16849336D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BDE20-043E-4606-8688-8832CF62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51CB6-63CF-4F8C-8278-80E2B8856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646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8AB5F-266C-4B94-8BF2-CF4165427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97B99-5466-488D-823D-F56904FC2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B7D99-DE14-4EE6-BAE8-7352138FF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E7A27-D30C-4907-8445-5A664D81F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CEEA-18F0-479D-AD26-9588000E4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16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3BC32-C036-4F08-9F2B-35F32A480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7FF57-7115-4DC6-95AA-245C132DF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7BB1B-E50E-4BCF-B6A9-28D415EC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0C5A9-A34F-4308-8A7B-824330733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9B16CC-3DCF-425E-AE74-8ABC18240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21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A6B69-600A-4D06-9472-A36D53D6C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E406C-D3EA-4C06-8C47-812A6DC10B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B71695-6C58-4665-8AD2-82C17AC4A3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618FB-8953-4CAD-9DC7-805494682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33BDE3-CD88-4322-8CAA-91861FFB3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79824A-2706-4297-AEC7-2D33CD7C8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646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BC72E-748F-407F-B626-766A472A8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871D8-5B16-4F5D-80F2-F6CE5D1A8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804364-6BB0-48E2-A3C7-F5B7CB0BF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A287AA-24E0-4EFE-A82E-197F6603AC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10B696-0147-4E33-9A58-D2AE055D2C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015819-4291-4619-A067-A61EB294A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5F8817-3DDE-4ECE-B26F-39B05B6C7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71084F-ADB0-4246-8656-C762192B8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95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26706-4AF2-43F7-8CDE-172391B88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E519A3-1F51-46BF-8801-FAAFEAF5C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1A88EA-2975-4122-AB3C-2210C1463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481F37-2323-4BE7-B059-B3A7DF0A4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49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9662ED-2F9C-4552-B501-D4B237628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EDA28A-04B6-4F2D-A0AE-7B760225D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043B5B-A988-4E2A-9E17-27CD8C0CE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09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6562C-04A4-4D21-B1EE-C41D22323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4EB0D-4A89-4F60-BC42-F91ACBB785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4C324B-D4B2-42FF-803C-459C17139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EE62BC-254D-480A-BE7E-3163069EA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3EF401-9CFA-4397-A5C6-D0C1AF6AC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CB361F-F6ED-4F2E-843F-851A8B961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636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689DA-3931-4722-8909-92D45E359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13E894-AC5F-469D-9D4D-770C97EC1E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F7FC29-57E4-4975-9280-3C6CCA30F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29344B-FD51-4021-B880-5BE388695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BD5DF-C53D-44D1-80F8-308BBA497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307CC6-88C4-47CA-94F1-571319DDC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0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EBDD4-369F-425E-8D86-CAABEAB77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5F1C5-ABEF-4290-9F3F-A30593F82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966F2-74F7-4781-BC13-1DF783298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D825D-DD85-49A8-AAE7-5C30E5B5D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73C45-DA47-4119-9873-5A0D39369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8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30C196-4037-4550-95FD-6CC95DFE46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A67A0E-089C-43C8-9178-224F58BC98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10B11-A6D5-44AA-A8AC-0EB29A46D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44168-699A-4445-BCB3-3922F6184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70F61-91C4-4DBB-B61B-309166128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43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50DFD7-41B3-4EAA-92A9-236549868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88D06-BB9B-460E-8FD7-F17410305B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2584B-9E43-4E44-ABE2-1F32078E39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1E223-D4E8-4EE4-8515-33789B8B29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9DB87-3F9B-477C-A93C-0D32577BC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2C1D8-B501-488E-AEB6-2FBC04FD96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36177-F630-49F3-8788-9732952B1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76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37B9F3-221D-4805-A29B-8A7D05B7B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394" y="417396"/>
            <a:ext cx="10213984" cy="551005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E6BF01A-D750-4D82-9501-4B6A273F8C7F}"/>
              </a:ext>
            </a:extLst>
          </p:cNvPr>
          <p:cNvCxnSpPr/>
          <p:nvPr/>
        </p:nvCxnSpPr>
        <p:spPr>
          <a:xfrm flipH="1" flipV="1">
            <a:off x="3854548" y="759655"/>
            <a:ext cx="3756074" cy="26693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FD7CA68-9276-47E9-BE39-3492C4119D60}"/>
              </a:ext>
            </a:extLst>
          </p:cNvPr>
          <p:cNvCxnSpPr/>
          <p:nvPr/>
        </p:nvCxnSpPr>
        <p:spPr>
          <a:xfrm flipH="1" flipV="1">
            <a:off x="3339548" y="2955235"/>
            <a:ext cx="3604591" cy="3246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320B95E-B2B5-496E-A22C-44A13169467F}"/>
              </a:ext>
            </a:extLst>
          </p:cNvPr>
          <p:cNvSpPr txBox="1"/>
          <p:nvPr/>
        </p:nvSpPr>
        <p:spPr>
          <a:xfrm>
            <a:off x="7739270" y="2955235"/>
            <a:ext cx="293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Type Oak Academy home learning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50A337-CF15-45E0-83A2-845984B6679B}"/>
              </a:ext>
            </a:extLst>
          </p:cNvPr>
          <p:cNvSpPr txBox="1"/>
          <p:nvPr/>
        </p:nvSpPr>
        <p:spPr>
          <a:xfrm>
            <a:off x="7072787" y="5658678"/>
            <a:ext cx="2415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this link</a:t>
            </a:r>
          </a:p>
        </p:txBody>
      </p:sp>
    </p:spTree>
    <p:extLst>
      <p:ext uri="{BB962C8B-B14F-4D97-AF65-F5344CB8AC3E}">
        <p14:creationId xmlns:p14="http://schemas.microsoft.com/office/powerpoint/2010/main" val="860174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F8AC09-995A-4BF1-9D8C-D2D9EC0DF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286" y="450167"/>
            <a:ext cx="9467487" cy="4572533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695754C-997C-4FB9-B4BA-9D972E408A54}"/>
              </a:ext>
            </a:extLst>
          </p:cNvPr>
          <p:cNvCxnSpPr/>
          <p:nvPr/>
        </p:nvCxnSpPr>
        <p:spPr>
          <a:xfrm flipV="1">
            <a:off x="2716696" y="834887"/>
            <a:ext cx="5724939" cy="47310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FA3163F-6D0D-4669-9EDE-F71B261D35BA}"/>
              </a:ext>
            </a:extLst>
          </p:cNvPr>
          <p:cNvSpPr txBox="1"/>
          <p:nvPr/>
        </p:nvSpPr>
        <p:spPr>
          <a:xfrm>
            <a:off x="622852" y="5565913"/>
            <a:ext cx="254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learning</a:t>
            </a:r>
          </a:p>
        </p:txBody>
      </p:sp>
    </p:spTree>
    <p:extLst>
      <p:ext uri="{BB962C8B-B14F-4D97-AF65-F5344CB8AC3E}">
        <p14:creationId xmlns:p14="http://schemas.microsoft.com/office/powerpoint/2010/main" val="4092344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429DD0-E51D-451F-9BE6-787915993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75" y="440593"/>
            <a:ext cx="11155200" cy="5321260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4D67084-772C-41E4-9D22-6752E085C782}"/>
              </a:ext>
            </a:extLst>
          </p:cNvPr>
          <p:cNvCxnSpPr/>
          <p:nvPr/>
        </p:nvCxnSpPr>
        <p:spPr>
          <a:xfrm flipV="1">
            <a:off x="3882887" y="901148"/>
            <a:ext cx="5923722" cy="5208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1615A6A-DC65-4E0C-B4FB-94E049D20BF0}"/>
              </a:ext>
            </a:extLst>
          </p:cNvPr>
          <p:cNvSpPr txBox="1"/>
          <p:nvPr/>
        </p:nvSpPr>
        <p:spPr>
          <a:xfrm>
            <a:off x="1815547" y="5924586"/>
            <a:ext cx="261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subjects</a:t>
            </a:r>
          </a:p>
        </p:txBody>
      </p:sp>
    </p:spTree>
    <p:extLst>
      <p:ext uri="{BB962C8B-B14F-4D97-AF65-F5344CB8AC3E}">
        <p14:creationId xmlns:p14="http://schemas.microsoft.com/office/powerpoint/2010/main" val="2957453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633985-C845-4F6A-9F2F-1FE9E5CEB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294" y="612581"/>
            <a:ext cx="11187877" cy="5274285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9EA1E1B-016A-4F0B-BBE3-73507244EFB3}"/>
              </a:ext>
            </a:extLst>
          </p:cNvPr>
          <p:cNvCxnSpPr/>
          <p:nvPr/>
        </p:nvCxnSpPr>
        <p:spPr>
          <a:xfrm flipH="1" flipV="1">
            <a:off x="8150087" y="3260035"/>
            <a:ext cx="1311965" cy="26747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61AA7A9-98F1-496D-9AA8-C7EEF5BB3A16}"/>
              </a:ext>
            </a:extLst>
          </p:cNvPr>
          <p:cNvSpPr txBox="1"/>
          <p:nvPr/>
        </p:nvSpPr>
        <p:spPr>
          <a:xfrm>
            <a:off x="9634330" y="5579165"/>
            <a:ext cx="1537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Key Stage 2</a:t>
            </a:r>
          </a:p>
        </p:txBody>
      </p:sp>
    </p:spTree>
    <p:extLst>
      <p:ext uri="{BB962C8B-B14F-4D97-AF65-F5344CB8AC3E}">
        <p14:creationId xmlns:p14="http://schemas.microsoft.com/office/powerpoint/2010/main" val="127827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AECC85-01D9-4E47-AE93-6E75F29E5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5" y="449815"/>
            <a:ext cx="8393430" cy="3953373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97060F4-3267-4D6D-86DD-D318C63A4B94}"/>
              </a:ext>
            </a:extLst>
          </p:cNvPr>
          <p:cNvCxnSpPr>
            <a:cxnSpLocks/>
          </p:cNvCxnSpPr>
          <p:nvPr/>
        </p:nvCxnSpPr>
        <p:spPr>
          <a:xfrm flipH="1" flipV="1">
            <a:off x="7129671" y="3790123"/>
            <a:ext cx="410816" cy="1789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DF09829-FE10-476F-9B90-34BE809350AF}"/>
              </a:ext>
            </a:extLst>
          </p:cNvPr>
          <p:cNvSpPr txBox="1"/>
          <p:nvPr/>
        </p:nvSpPr>
        <p:spPr>
          <a:xfrm>
            <a:off x="7673009" y="5261113"/>
            <a:ext cx="1590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Maths</a:t>
            </a:r>
          </a:p>
        </p:txBody>
      </p:sp>
    </p:spTree>
    <p:extLst>
      <p:ext uri="{BB962C8B-B14F-4D97-AF65-F5344CB8AC3E}">
        <p14:creationId xmlns:p14="http://schemas.microsoft.com/office/powerpoint/2010/main" val="636962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DF57A-3D37-4825-8939-D5C3DE235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56" y="537431"/>
            <a:ext cx="8183117" cy="5220429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E3EC067-A6DD-466E-8BB3-61BCFAD7B44E}"/>
              </a:ext>
            </a:extLst>
          </p:cNvPr>
          <p:cNvCxnSpPr/>
          <p:nvPr/>
        </p:nvCxnSpPr>
        <p:spPr>
          <a:xfrm flipH="1" flipV="1">
            <a:off x="5221357" y="3140765"/>
            <a:ext cx="3816626" cy="1669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2BED356-E912-43BB-9808-0B9F271AC507}"/>
              </a:ext>
            </a:extLst>
          </p:cNvPr>
          <p:cNvSpPr txBox="1"/>
          <p:nvPr/>
        </p:nvSpPr>
        <p:spPr>
          <a:xfrm>
            <a:off x="9037983" y="4492487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1025772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0605DF-C7EB-496D-95D1-D3A974A92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3263"/>
            <a:ext cx="10107436" cy="49060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802FA1-9ED8-4DAE-9F0A-774894DD9468}"/>
              </a:ext>
            </a:extLst>
          </p:cNvPr>
          <p:cNvSpPr txBox="1"/>
          <p:nvPr/>
        </p:nvSpPr>
        <p:spPr>
          <a:xfrm>
            <a:off x="1457739" y="5565913"/>
            <a:ext cx="3790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page will then be on your screen.  Please scroll down to find the lessons.</a:t>
            </a:r>
          </a:p>
        </p:txBody>
      </p:sp>
    </p:spTree>
    <p:extLst>
      <p:ext uri="{BB962C8B-B14F-4D97-AF65-F5344CB8AC3E}">
        <p14:creationId xmlns:p14="http://schemas.microsoft.com/office/powerpoint/2010/main" val="3746393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38B429-3DF0-409F-BE66-5B9F9DB67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87" y="3537199"/>
            <a:ext cx="8872104" cy="28213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4AC180-1242-4376-9DB4-2DFAABDE5B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387" y="601371"/>
            <a:ext cx="9869277" cy="241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37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45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2</cp:revision>
  <dcterms:created xsi:type="dcterms:W3CDTF">2021-01-08T20:02:30Z</dcterms:created>
  <dcterms:modified xsi:type="dcterms:W3CDTF">2021-01-08T20:16:02Z</dcterms:modified>
</cp:coreProperties>
</file>