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82" r:id="rId2"/>
    <p:sldId id="264" r:id="rId3"/>
    <p:sldId id="279" r:id="rId4"/>
    <p:sldId id="281" r:id="rId5"/>
    <p:sldId id="26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5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122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632" y="17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/i-spy-and-read-phase-2-activity-t-e-2549725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/i-spy-and-read-phase-2-activity-t-e-2549725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audio" Target="../media/media2.m4a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microsoft.com/office/2007/relationships/media" Target="../media/media2.m4a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4.png"/><Relationship Id="rId18" Type="http://schemas.openxmlformats.org/officeDocument/2006/relationships/image" Target="../media/image3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9.png"/><Relationship Id="rId7" Type="http://schemas.openxmlformats.org/officeDocument/2006/relationships/image" Target="../media/image29.png"/><Relationship Id="rId12" Type="http://schemas.openxmlformats.org/officeDocument/2006/relationships/image" Target="../media/image18.png"/><Relationship Id="rId17" Type="http://schemas.openxmlformats.org/officeDocument/2006/relationships/image" Target="../media/image35.png"/><Relationship Id="rId2" Type="http://schemas.openxmlformats.org/officeDocument/2006/relationships/audio" Target="../media/media3.m4a"/><Relationship Id="rId16" Type="http://schemas.openxmlformats.org/officeDocument/2006/relationships/image" Target="../media/image17.png"/><Relationship Id="rId20" Type="http://schemas.openxmlformats.org/officeDocument/2006/relationships/image" Target="../media/image38.png"/><Relationship Id="rId1" Type="http://schemas.microsoft.com/office/2007/relationships/media" Target="../media/media3.m4a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13.png"/><Relationship Id="rId23" Type="http://schemas.openxmlformats.org/officeDocument/2006/relationships/image" Target="../media/image6.png"/><Relationship Id="rId10" Type="http://schemas.openxmlformats.org/officeDocument/2006/relationships/image" Target="../media/image32.png"/><Relationship Id="rId19" Type="http://schemas.openxmlformats.org/officeDocument/2006/relationships/image" Target="../media/image3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12.png"/><Relationship Id="rId22" Type="http://schemas.openxmlformats.org/officeDocument/2006/relationships/image" Target="../media/image4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36.png"/><Relationship Id="rId18" Type="http://schemas.openxmlformats.org/officeDocument/2006/relationships/image" Target="../media/image17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9.png"/><Relationship Id="rId7" Type="http://schemas.openxmlformats.org/officeDocument/2006/relationships/image" Target="../media/image44.png"/><Relationship Id="rId12" Type="http://schemas.openxmlformats.org/officeDocument/2006/relationships/image" Target="../media/image48.png"/><Relationship Id="rId17" Type="http://schemas.openxmlformats.org/officeDocument/2006/relationships/image" Target="../media/image33.png"/><Relationship Id="rId2" Type="http://schemas.openxmlformats.org/officeDocument/2006/relationships/audio" Target="../media/media4.m4a"/><Relationship Id="rId16" Type="http://schemas.openxmlformats.org/officeDocument/2006/relationships/image" Target="../media/image32.png"/><Relationship Id="rId20" Type="http://schemas.openxmlformats.org/officeDocument/2006/relationships/image" Target="../media/image24.png"/><Relationship Id="rId1" Type="http://schemas.microsoft.com/office/2007/relationships/media" Target="../media/media4.m4a"/><Relationship Id="rId6" Type="http://schemas.openxmlformats.org/officeDocument/2006/relationships/image" Target="../media/image43.png"/><Relationship Id="rId11" Type="http://schemas.openxmlformats.org/officeDocument/2006/relationships/image" Target="../media/image47.png"/><Relationship Id="rId5" Type="http://schemas.openxmlformats.org/officeDocument/2006/relationships/image" Target="../media/image42.png"/><Relationship Id="rId15" Type="http://schemas.openxmlformats.org/officeDocument/2006/relationships/image" Target="../media/image29.png"/><Relationship Id="rId10" Type="http://schemas.openxmlformats.org/officeDocument/2006/relationships/image" Target="../media/image25.png"/><Relationship Id="rId19" Type="http://schemas.openxmlformats.org/officeDocument/2006/relationships/image" Target="../media/image15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Relationship Id="rId14" Type="http://schemas.openxmlformats.org/officeDocument/2006/relationships/image" Target="../media/image21.png"/><Relationship Id="rId2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1673" y="2382982"/>
            <a:ext cx="7218218" cy="132343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4000" b="1" dirty="0">
                <a:ln/>
                <a:solidFill>
                  <a:srgbClr val="002060"/>
                </a:solidFill>
                <a:effectLst>
                  <a:innerShdw blurRad="114300">
                    <a:prstClr val="black"/>
                  </a:innerShdw>
                </a:effectLst>
                <a:latin typeface="Comic Sans MS" charset="0"/>
                <a:ea typeface="Comic Sans MS" charset="0"/>
                <a:cs typeface="Comic Sans MS" charset="0"/>
              </a:rPr>
              <a:t>I spy with my little eye. . .</a:t>
            </a:r>
          </a:p>
          <a:p>
            <a:pPr algn="ctr"/>
            <a:r>
              <a:rPr lang="en-GB" sz="4000" b="1" dirty="0">
                <a:ln/>
                <a:solidFill>
                  <a:srgbClr val="002060"/>
                </a:solidFill>
                <a:effectLst>
                  <a:innerShdw blurRad="114300">
                    <a:prstClr val="black"/>
                  </a:innerShdw>
                </a:effectLst>
                <a:latin typeface="Comic Sans MS" charset="0"/>
                <a:ea typeface="Comic Sans MS" charset="0"/>
                <a:cs typeface="Comic Sans MS" charset="0"/>
              </a:rPr>
              <a:t>Oral blending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9983819-CA17-AE41-B22D-01EF84424E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394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491"/>
    </mc:Choice>
    <mc:Fallback>
      <p:transition spd="slow" advTm="45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B711D01-2B27-C745-9A61-4D5F60BB71E7}"/>
              </a:ext>
            </a:extLst>
          </p:cNvPr>
          <p:cNvSpPr/>
          <p:nvPr/>
        </p:nvSpPr>
        <p:spPr>
          <a:xfrm>
            <a:off x="1628775" y="2050467"/>
            <a:ext cx="5886450" cy="3847216"/>
          </a:xfrm>
          <a:prstGeom prst="roundRect">
            <a:avLst/>
          </a:prstGeom>
          <a:noFill/>
          <a:ln w="31750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7" name="Picture 96">
            <a:extLst>
              <a:ext uri="{FF2B5EF4-FFF2-40B4-BE49-F238E27FC236}">
                <a16:creationId xmlns:a16="http://schemas.microsoft.com/office/drawing/2014/main" id="{E4C959B3-2665-7B4D-8B42-B78B6840BF7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5726" y="4846876"/>
            <a:ext cx="444205" cy="669102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284F235-89EB-D448-A5A8-5CD5DC6391E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1785" y="4771805"/>
            <a:ext cx="902472" cy="819244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1452988D-7829-E240-BB7F-271FD6BF71A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4793" y="4921412"/>
            <a:ext cx="476622" cy="755037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7D699E3B-B092-1041-AA42-4C11246D2ED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7537" y="4003902"/>
            <a:ext cx="899350" cy="890875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63F9074C-593A-7A4B-B29B-10CAF66F845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7035" y="3637667"/>
            <a:ext cx="1341331" cy="1026199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81C30356-0D3A-424B-9CFF-D688C458D6A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4854" y="2186180"/>
            <a:ext cx="844988" cy="730205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49E0B38F-E829-B64E-8108-2599FA4D4F06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5830" y="3005380"/>
            <a:ext cx="551393" cy="989889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A21DF8D5-E197-874B-9AC0-87DE7D3F982C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794" y="5025203"/>
            <a:ext cx="1007239" cy="678954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B25B8C2C-CD75-D64D-B032-223B7101BF44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371" y="2257154"/>
            <a:ext cx="1007239" cy="595596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443EB110-87BD-9041-A802-2EA92850D1F9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3210" y="2283145"/>
            <a:ext cx="844988" cy="491105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D5720928-7643-C345-B1E5-5849E9C7BEA6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66065" y="3020801"/>
            <a:ext cx="1109621" cy="709935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33943D48-7A39-BA45-B993-ADB6680BDD41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4" y="3925547"/>
            <a:ext cx="420197" cy="680826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FDB75D5E-B3F8-984B-A997-B7EE30B8064F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1317" y="3086020"/>
            <a:ext cx="1096175" cy="341709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E4D1AF8F-47E9-0248-9ACA-944CC66BF519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1691" y="3400983"/>
            <a:ext cx="484301" cy="1262883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C2BF5C82-2D58-034E-AC7B-ABAFD0089AAF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562" y="4435197"/>
            <a:ext cx="1268967" cy="352217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CD5FAB3D-0225-8142-A495-D218FEDE0051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062" y="5015127"/>
            <a:ext cx="886377" cy="528967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85614FE8-14F5-4647-9908-D9E22378AB40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4331" y="2314459"/>
            <a:ext cx="993240" cy="651705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50E4A78F-868E-6D47-BF5C-6909F53EABD8}"/>
              </a:ext>
            </a:extLst>
          </p:cNvPr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7948" y="3324928"/>
            <a:ext cx="680691" cy="843325"/>
          </a:xfrm>
          <a:prstGeom prst="rect">
            <a:avLst/>
          </a:prstGeom>
        </p:spPr>
      </p:pic>
      <p:grpSp>
        <p:nvGrpSpPr>
          <p:cNvPr id="124" name="Group 123">
            <a:extLst>
              <a:ext uri="{FF2B5EF4-FFF2-40B4-BE49-F238E27FC236}">
                <a16:creationId xmlns:a16="http://schemas.microsoft.com/office/drawing/2014/main" id="{E4CDCB38-27ED-594A-9576-99F33D08D077}"/>
              </a:ext>
            </a:extLst>
          </p:cNvPr>
          <p:cNvGrpSpPr/>
          <p:nvPr/>
        </p:nvGrpSpPr>
        <p:grpSpPr>
          <a:xfrm>
            <a:off x="7266535" y="335294"/>
            <a:ext cx="1627094" cy="381936"/>
            <a:chOff x="6279777" y="528194"/>
            <a:chExt cx="1627094" cy="381936"/>
          </a:xfrm>
        </p:grpSpPr>
        <p:sp>
          <p:nvSpPr>
            <p:cNvPr id="119" name="Rounded Rectangle 118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D24EAD67-707B-D149-A203-B52CE7B3DE88}"/>
                </a:ext>
              </a:extLst>
            </p:cNvPr>
            <p:cNvSpPr/>
            <p:nvPr/>
          </p:nvSpPr>
          <p:spPr>
            <a:xfrm>
              <a:off x="6279777" y="528194"/>
              <a:ext cx="1627094" cy="381936"/>
            </a:xfrm>
            <a:prstGeom prst="roundRect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dirty="0">
                  <a:solidFill>
                    <a:schemeClr val="bg1"/>
                  </a:solidFill>
                </a:rPr>
                <a:t>Next I Spy</a:t>
              </a:r>
            </a:p>
          </p:txBody>
        </p:sp>
        <p:cxnSp>
          <p:nvCxnSpPr>
            <p:cNvPr id="121" name="Straight Arrow Connector 120">
              <a:extLst>
                <a:ext uri="{FF2B5EF4-FFF2-40B4-BE49-F238E27FC236}">
                  <a16:creationId xmlns:a16="http://schemas.microsoft.com/office/drawing/2014/main" id="{91EB7318-4CD9-7041-ABDB-E1B873B5237D}"/>
                </a:ext>
              </a:extLst>
            </p:cNvPr>
            <p:cNvCxnSpPr>
              <a:cxnSpLocks/>
            </p:cNvCxnSpPr>
            <p:nvPr/>
          </p:nvCxnSpPr>
          <p:spPr>
            <a:xfrm>
              <a:off x="7515225" y="729157"/>
              <a:ext cx="285308" cy="0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6" name="Picture 125">
            <a:extLst>
              <a:ext uri="{FF2B5EF4-FFF2-40B4-BE49-F238E27FC236}">
                <a16:creationId xmlns:a16="http://schemas.microsoft.com/office/drawing/2014/main" id="{C6D9387A-4687-9746-B7B6-FF9EDF04E3EE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77139" y="3147807"/>
            <a:ext cx="794358" cy="57659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 spy with my little eye. . 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3500669-9CA8-004A-8A4C-0CA5BCEA93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636"/>
    </mc:Choice>
    <mc:Fallback>
      <p:transition spd="slow" advTm="186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6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5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0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1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6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7" fill="hold">
                      <p:stCondLst>
                        <p:cond delay="0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audio isNarration="1">
              <p:cMediaNode vol="80000" showWhenStopped="0">
                <p:cTn id="2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I spy with my little eye. . .</a:t>
            </a:r>
            <a:endParaRPr lang="en-GB" sz="3600" dirty="0">
              <a:solidFill>
                <a:srgbClr val="F08215"/>
              </a:solidFill>
              <a:latin typeface="+mn-lt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B711D01-2B27-C745-9A61-4D5F60BB71E7}"/>
              </a:ext>
            </a:extLst>
          </p:cNvPr>
          <p:cNvSpPr/>
          <p:nvPr/>
        </p:nvSpPr>
        <p:spPr>
          <a:xfrm>
            <a:off x="1628775" y="2050467"/>
            <a:ext cx="5886450" cy="3847216"/>
          </a:xfrm>
          <a:prstGeom prst="roundRect">
            <a:avLst/>
          </a:prstGeom>
          <a:noFill/>
          <a:ln w="31750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7" name="Picture 96">
            <a:extLst>
              <a:ext uri="{FF2B5EF4-FFF2-40B4-BE49-F238E27FC236}">
                <a16:creationId xmlns:a16="http://schemas.microsoft.com/office/drawing/2014/main" id="{E4C959B3-2665-7B4D-8B42-B78B6840BF7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1684" y="4631991"/>
            <a:ext cx="1397304" cy="1069020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284F235-89EB-D448-A5A8-5CD5DC6391E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30492" y="4981647"/>
            <a:ext cx="741298" cy="624689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1452988D-7829-E240-BB7F-271FD6BF71A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0111" y="5138573"/>
            <a:ext cx="886805" cy="515408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7D699E3B-B092-1041-AA42-4C11246D2ED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7426" y="4057228"/>
            <a:ext cx="1083272" cy="730205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63F9074C-593A-7A4B-B29B-10CAF66F845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1147" y="2373147"/>
            <a:ext cx="1109717" cy="784856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81C30356-0D3A-424B-9CFF-D688C458D6A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66871" y="2230551"/>
            <a:ext cx="723195" cy="730205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49E0B38F-E829-B64E-8108-2599FA4D4F06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68767" y="2285552"/>
            <a:ext cx="988409" cy="589857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B25B8C2C-CD75-D64D-B032-223B7101BF44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3663" y="3345080"/>
            <a:ext cx="1454767" cy="504521"/>
          </a:xfrm>
          <a:prstGeom prst="rect">
            <a:avLst/>
          </a:prstGeom>
        </p:spPr>
      </p:pic>
      <p:grpSp>
        <p:nvGrpSpPr>
          <p:cNvPr id="124" name="Group 123">
            <a:extLst>
              <a:ext uri="{FF2B5EF4-FFF2-40B4-BE49-F238E27FC236}">
                <a16:creationId xmlns:a16="http://schemas.microsoft.com/office/drawing/2014/main" id="{E4CDCB38-27ED-594A-9576-99F33D08D077}"/>
              </a:ext>
            </a:extLst>
          </p:cNvPr>
          <p:cNvGrpSpPr/>
          <p:nvPr/>
        </p:nvGrpSpPr>
        <p:grpSpPr>
          <a:xfrm>
            <a:off x="7266535" y="335294"/>
            <a:ext cx="1627094" cy="381936"/>
            <a:chOff x="6279777" y="528194"/>
            <a:chExt cx="1627094" cy="381936"/>
          </a:xfrm>
        </p:grpSpPr>
        <p:sp>
          <p:nvSpPr>
            <p:cNvPr id="119" name="Rounded Rectangle 118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D24EAD67-707B-D149-A203-B52CE7B3DE88}"/>
                </a:ext>
              </a:extLst>
            </p:cNvPr>
            <p:cNvSpPr/>
            <p:nvPr/>
          </p:nvSpPr>
          <p:spPr>
            <a:xfrm>
              <a:off x="6279777" y="528194"/>
              <a:ext cx="1627094" cy="381936"/>
            </a:xfrm>
            <a:prstGeom prst="roundRect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dirty="0">
                  <a:solidFill>
                    <a:schemeClr val="bg1"/>
                  </a:solidFill>
                </a:rPr>
                <a:t>Next I Spy</a:t>
              </a:r>
            </a:p>
          </p:txBody>
        </p:sp>
        <p:cxnSp>
          <p:nvCxnSpPr>
            <p:cNvPr id="121" name="Straight Arrow Connector 120">
              <a:extLst>
                <a:ext uri="{FF2B5EF4-FFF2-40B4-BE49-F238E27FC236}">
                  <a16:creationId xmlns:a16="http://schemas.microsoft.com/office/drawing/2014/main" id="{91EB7318-4CD9-7041-ABDB-E1B873B5237D}"/>
                </a:ext>
              </a:extLst>
            </p:cNvPr>
            <p:cNvCxnSpPr>
              <a:cxnSpLocks/>
            </p:cNvCxnSpPr>
            <p:nvPr/>
          </p:nvCxnSpPr>
          <p:spPr>
            <a:xfrm>
              <a:off x="7515225" y="729157"/>
              <a:ext cx="285308" cy="0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7" name="Picture 36">
            <a:extLst>
              <a:ext uri="{FF2B5EF4-FFF2-40B4-BE49-F238E27FC236}">
                <a16:creationId xmlns:a16="http://schemas.microsoft.com/office/drawing/2014/main" id="{E93C4169-5FD6-604C-A9AF-C10C7FB273CA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834" y="4003085"/>
            <a:ext cx="420197" cy="68082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7D9EACD-6B0D-8945-B9C8-AFC785FF0C0A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8472" y="3104077"/>
            <a:ext cx="951137" cy="38935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57B3CEF-B0E8-134D-97CF-6FFB3F24C2D6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1158" y="3909033"/>
            <a:ext cx="844988" cy="73020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4AA3892-1C63-134F-A4FF-222F668D81F9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8833" y="4764702"/>
            <a:ext cx="551393" cy="98988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33F3F3D5-49F4-9549-A20B-C5FB4C6A81E2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54480" y="3973976"/>
            <a:ext cx="1109621" cy="7099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74EB6D6-7FC4-E54C-8D7F-44774440C523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5014" y="2918861"/>
            <a:ext cx="868638" cy="8258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9FF7481-D258-C348-B6F9-B63EE7FD3A5A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4300" y="2283355"/>
            <a:ext cx="863126" cy="59056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54E05C3-0EB9-5247-9A09-A0A750564619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827" y="4629172"/>
            <a:ext cx="624190" cy="105061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E24FFE7-B3C3-7348-AFD6-C3DF96AF4831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3785" y="3134092"/>
            <a:ext cx="409153" cy="79798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A95A410-5C36-D249-B248-53AFC4B56CE1}"/>
              </a:ext>
            </a:extLst>
          </p:cNvPr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439" y="3035485"/>
            <a:ext cx="652995" cy="91176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F62AB85-3E43-D948-861E-FE5717794009}"/>
              </a:ext>
            </a:extLst>
          </p:cNvPr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5425" y="3708528"/>
            <a:ext cx="431854" cy="68411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BEA8D9E-024E-DC49-9B19-216637CDEC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5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807"/>
    </mc:Choice>
    <mc:Fallback>
      <p:transition spd="slow" advTm="142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6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5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0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1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9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7" fill="hold">
                      <p:stCondLst>
                        <p:cond delay="0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 isNarration="1">
              <p:cMediaNode vol="80000" showWhenStopped="0">
                <p:cTn id="2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I spy with my little eye. . .</a:t>
            </a:r>
            <a:endParaRPr lang="en-GB" sz="3600" dirty="0">
              <a:solidFill>
                <a:srgbClr val="F08215"/>
              </a:solidFill>
              <a:latin typeface="+mn-lt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B711D01-2B27-C745-9A61-4D5F60BB71E7}"/>
              </a:ext>
            </a:extLst>
          </p:cNvPr>
          <p:cNvSpPr/>
          <p:nvPr/>
        </p:nvSpPr>
        <p:spPr>
          <a:xfrm>
            <a:off x="1628775" y="2050467"/>
            <a:ext cx="5886450" cy="3847216"/>
          </a:xfrm>
          <a:prstGeom prst="roundRect">
            <a:avLst/>
          </a:prstGeom>
          <a:noFill/>
          <a:ln w="31750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7" name="Picture 96">
            <a:extLst>
              <a:ext uri="{FF2B5EF4-FFF2-40B4-BE49-F238E27FC236}">
                <a16:creationId xmlns:a16="http://schemas.microsoft.com/office/drawing/2014/main" id="{E4C959B3-2665-7B4D-8B42-B78B6840BF7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5362" y="4950564"/>
            <a:ext cx="1060971" cy="7482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284F235-89EB-D448-A5A8-5CD5DC6391E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07060" y="2375855"/>
            <a:ext cx="320300" cy="624689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1452988D-7829-E240-BB7F-271FD6BF71A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2300" y="4462295"/>
            <a:ext cx="886805" cy="276442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7D699E3B-B092-1041-AA42-4C11246D2ED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67249" y="2870557"/>
            <a:ext cx="561061" cy="730205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63F9074C-593A-7A4B-B29B-10CAF66F845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48596" y="4941467"/>
            <a:ext cx="1109717" cy="728130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81C30356-0D3A-424B-9CFF-D688C458D6A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67278" y="3080436"/>
            <a:ext cx="723195" cy="65065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49E0B38F-E829-B64E-8108-2599FA4D4F0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5434" y="5026404"/>
            <a:ext cx="750498" cy="544757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B25B8C2C-CD75-D64D-B032-223B7101BF44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3819" y="3476878"/>
            <a:ext cx="772146" cy="748233"/>
          </a:xfrm>
          <a:prstGeom prst="rect">
            <a:avLst/>
          </a:prstGeom>
        </p:spPr>
      </p:pic>
      <p:grpSp>
        <p:nvGrpSpPr>
          <p:cNvPr id="124" name="Group 123">
            <a:extLst>
              <a:ext uri="{FF2B5EF4-FFF2-40B4-BE49-F238E27FC236}">
                <a16:creationId xmlns:a16="http://schemas.microsoft.com/office/drawing/2014/main" id="{E4CDCB38-27ED-594A-9576-99F33D08D077}"/>
              </a:ext>
            </a:extLst>
          </p:cNvPr>
          <p:cNvGrpSpPr/>
          <p:nvPr/>
        </p:nvGrpSpPr>
        <p:grpSpPr>
          <a:xfrm>
            <a:off x="7266535" y="335294"/>
            <a:ext cx="1627094" cy="381936"/>
            <a:chOff x="6279777" y="528194"/>
            <a:chExt cx="1627094" cy="381936"/>
          </a:xfrm>
        </p:grpSpPr>
        <p:sp>
          <p:nvSpPr>
            <p:cNvPr id="119" name="Rounded Rectangle 118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D24EAD67-707B-D149-A203-B52CE7B3DE88}"/>
                </a:ext>
              </a:extLst>
            </p:cNvPr>
            <p:cNvSpPr/>
            <p:nvPr/>
          </p:nvSpPr>
          <p:spPr>
            <a:xfrm>
              <a:off x="6279777" y="528194"/>
              <a:ext cx="1627094" cy="381936"/>
            </a:xfrm>
            <a:prstGeom prst="roundRect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dirty="0">
                  <a:solidFill>
                    <a:schemeClr val="bg1"/>
                  </a:solidFill>
                </a:rPr>
                <a:t>Next I Spy</a:t>
              </a:r>
            </a:p>
          </p:txBody>
        </p:sp>
        <p:cxnSp>
          <p:nvCxnSpPr>
            <p:cNvPr id="121" name="Straight Arrow Connector 120">
              <a:extLst>
                <a:ext uri="{FF2B5EF4-FFF2-40B4-BE49-F238E27FC236}">
                  <a16:creationId xmlns:a16="http://schemas.microsoft.com/office/drawing/2014/main" id="{91EB7318-4CD9-7041-ABDB-E1B873B5237D}"/>
                </a:ext>
              </a:extLst>
            </p:cNvPr>
            <p:cNvCxnSpPr>
              <a:cxnSpLocks/>
            </p:cNvCxnSpPr>
            <p:nvPr/>
          </p:nvCxnSpPr>
          <p:spPr>
            <a:xfrm>
              <a:off x="7515225" y="729157"/>
              <a:ext cx="285308" cy="0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id="{A88C8F75-77C7-5440-9A7D-6A04399E2535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1725" y="4007195"/>
            <a:ext cx="486573" cy="87352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D49FF0A-76D2-8C4A-AF5F-0EE156D05AC4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8681" y="2319822"/>
            <a:ext cx="863126" cy="59056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F46D873-53F2-154B-80D7-EB3FD3C2F293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4112" y="2292563"/>
            <a:ext cx="1268967" cy="35221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91BC5998-3DEB-A34E-A5AD-71816525F83B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2053" y="3152960"/>
            <a:ext cx="1083272" cy="73020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EF0DF50-7D81-F04C-93D2-BB3B6B3AF32B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4659" y="3956095"/>
            <a:ext cx="988409" cy="58985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4087484A-8E3B-AC49-B7E3-0ECC4B641711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6052" y="2287282"/>
            <a:ext cx="1454767" cy="50452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543CD8FF-324C-5746-8409-290F18AD414E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17655" y="4950564"/>
            <a:ext cx="1109621" cy="70993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D220F94B-2998-1D42-892C-F4834AB197A1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232" y="4162633"/>
            <a:ext cx="1007239" cy="59559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9B4ECB31-0651-434C-A590-084C71745310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4313" y="2878775"/>
            <a:ext cx="680691" cy="8433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4FA682-D16D-4044-960E-37563E65FE0A}"/>
              </a:ext>
            </a:extLst>
          </p:cNvPr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326" y="4253880"/>
            <a:ext cx="609542" cy="5611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B3F34D0-185F-F342-971C-5814388B48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85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165"/>
    </mc:Choice>
    <mc:Fallback>
      <p:transition spd="slow" advTm="145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0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6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1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5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1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6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1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0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 isNarration="1">
              <p:cMediaNode vol="80000" showWhenStopped="0">
                <p:cTn id="2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D307B69-A836-DD45-8BCC-FDA9B4A761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094"/>
    </mc:Choice>
    <mc:Fallback>
      <p:transition spd="slow" advTm="710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1634</TotalTime>
  <Words>47</Words>
  <Application>Microsoft Macintosh PowerPoint</Application>
  <PresentationFormat>On-screen Show (4:3)</PresentationFormat>
  <Paragraphs>8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Comic Sans MS</vt:lpstr>
      <vt:lpstr>Twinkl</vt:lpstr>
      <vt:lpstr>Office Theme</vt:lpstr>
      <vt:lpstr>PowerPoint Presentation</vt:lpstr>
      <vt:lpstr>I spy with my little eye. . .</vt:lpstr>
      <vt:lpstr>I spy with my little eye. . .</vt:lpstr>
      <vt:lpstr>I spy with my little eye. . 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Lisa Penfold</cp:lastModifiedBy>
  <cp:revision>118</cp:revision>
  <dcterms:created xsi:type="dcterms:W3CDTF">2020-10-05T11:45:23Z</dcterms:created>
  <dcterms:modified xsi:type="dcterms:W3CDTF">2021-01-27T16:22:00Z</dcterms:modified>
</cp:coreProperties>
</file>