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7" r:id="rId4"/>
    <p:sldId id="258" r:id="rId5"/>
    <p:sldId id="261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92266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49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307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45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337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6088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24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545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166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07661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756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D619E-726F-45DA-84C7-019949ED21C0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403C5C3-174E-4DA5-BAD8-97CC5D5CDB8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22859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4.jp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5" Type="http://schemas.microsoft.com/office/2007/relationships/media" Target="../media/media5.m4a"/><Relationship Id="rId4" Type="http://schemas.openxmlformats.org/officeDocument/2006/relationships/audio" Target="../media/media4.m4a"/><Relationship Id="rId9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8.m4a"/><Relationship Id="rId5" Type="http://schemas.microsoft.com/office/2007/relationships/media" Target="../media/media8.m4a"/><Relationship Id="rId4" Type="http://schemas.openxmlformats.org/officeDocument/2006/relationships/audio" Target="../media/media7.m4a"/><Relationship Id="rId9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7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audio" Target="../media/media9.m4a"/><Relationship Id="rId5" Type="http://schemas.microsoft.com/office/2007/relationships/media" Target="../media/media9.m4a"/><Relationship Id="rId4" Type="http://schemas.openxmlformats.org/officeDocument/2006/relationships/audio" Target="../media/media7.m4a"/><Relationship Id="rId9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8.jp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blipFill dpi="0" rotWithShape="1">
            <a:blip r:embed="rId2">
              <a:alphaModFix amt="30000"/>
            </a:blip>
            <a:srcRect/>
            <a:tile tx="0" ty="0" sx="100000" sy="100000" flip="none" algn="ctr"/>
          </a:blip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 extrusionH="76200" contourW="12700" prstMaterial="matte">
            <a:bevelT w="152400" h="50800" prst="softRound"/>
            <a:extrusionClr>
              <a:schemeClr val="tx2"/>
            </a:extrusionClr>
            <a:contourClr>
              <a:schemeClr val="bg2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2">
                  <a:lumMod val="90000"/>
                </a:schemeClr>
              </a:gs>
            </a:gsLst>
            <a:lin ang="16200000" scaled="0"/>
          </a:gradFill>
          <a:ln w="38100" cmpd="sng">
            <a:solidFill>
              <a:schemeClr val="bg1">
                <a:lumMod val="65000"/>
                <a:lumOff val="35000"/>
              </a:schemeClr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solidFill>
            <a:schemeClr val="tx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8EEB266-EE56-4A7B-9062-613E64544D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57071" y="1584552"/>
            <a:ext cx="9099255" cy="2537251"/>
          </a:xfrm>
        </p:spPr>
        <p:txBody>
          <a:bodyPr anchor="ctr">
            <a:normAutofit/>
          </a:bodyPr>
          <a:lstStyle/>
          <a:p>
            <a:r>
              <a:rPr lang="en-GB" sz="7200">
                <a:solidFill>
                  <a:schemeClr val="bg2"/>
                </a:solidFill>
              </a:rPr>
              <a:t>Goldilocks and The Three Bears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F8FD23A5-022A-440D-B57D-D66E5FD3C5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5372" y="4133234"/>
            <a:ext cx="9120954" cy="744373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accent1"/>
                </a:solidFill>
              </a:rPr>
              <a:t>By Poppy Class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4554073B-2E31-4E11-95E9-80B425A43A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998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2C3D5DC-6607-4E08-9BBC-06C44420B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CB86775-166C-4779-BEC8-14C5428E7A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40968"/>
            <a:ext cx="10515600" cy="2111400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Once upon a time there was a girl called Goldilocks. She went on a walk in the forest and she was chasing a butterfly. </a:t>
            </a:r>
          </a:p>
          <a:p>
            <a:pPr marL="0" indent="0">
              <a:buNone/>
            </a:pPr>
            <a:r>
              <a:rPr lang="en-GB" dirty="0"/>
              <a:t>She got lost in the forest. She found a house and she went in…</a:t>
            </a:r>
          </a:p>
          <a:p>
            <a:pPr marL="0" indent="0">
              <a:buNone/>
            </a:pPr>
            <a:r>
              <a:rPr lang="en-GB" dirty="0"/>
              <a:t>(Bobby)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07674" y="5287068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77148" y="5591868"/>
            <a:ext cx="609600" cy="609600"/>
          </a:xfrm>
          <a:prstGeom prst="rect">
            <a:avLst/>
          </a:prstGeom>
        </p:spPr>
      </p:pic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8133E67F-E90F-4B9B-BD35-0928EAB251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968282" y="229060"/>
            <a:ext cx="6149211" cy="461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924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937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402310"/>
            <a:ext cx="10515600" cy="237554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Goldilocks was hungry. She saw three bowls of delicious hot porridge. She ate the first bowl but it was too hot. </a:t>
            </a:r>
          </a:p>
          <a:p>
            <a:pPr marL="0" indent="0">
              <a:buNone/>
            </a:pPr>
            <a:r>
              <a:rPr lang="en-GB" dirty="0"/>
              <a:t>She ate the second bowl but it was too cold. </a:t>
            </a:r>
          </a:p>
          <a:p>
            <a:pPr marL="0" indent="0">
              <a:buNone/>
            </a:pPr>
            <a:r>
              <a:rPr lang="en-GB" dirty="0"/>
              <a:t>She ate the third bowl - it was just right and she ate it all up!</a:t>
            </a:r>
          </a:p>
          <a:p>
            <a:pPr marL="0" indent="0">
              <a:buNone/>
            </a:pPr>
            <a:r>
              <a:rPr lang="en-GB" dirty="0"/>
              <a:t>(Patrick)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138750" y="4779652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71512" y="5165495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099474" y="5748681"/>
            <a:ext cx="609600" cy="609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44B6D54-02C1-464A-BB1F-916846C149FC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30" b="7287"/>
          <a:stretch/>
        </p:blipFill>
        <p:spPr>
          <a:xfrm rot="10800000">
            <a:off x="1727278" y="80147"/>
            <a:ext cx="8737443" cy="4304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6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7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22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4343400"/>
            <a:ext cx="10515600" cy="230732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Goldilocks sat on the chairs. The big chair was too hard. </a:t>
            </a:r>
          </a:p>
          <a:p>
            <a:pPr marL="0" indent="0">
              <a:buNone/>
            </a:pPr>
            <a:r>
              <a:rPr lang="en-GB" dirty="0"/>
              <a:t>The middle-sized chair was too soft. </a:t>
            </a:r>
          </a:p>
          <a:p>
            <a:pPr marL="0" indent="0">
              <a:buNone/>
            </a:pPr>
            <a:r>
              <a:rPr lang="en-GB" dirty="0"/>
              <a:t>The little chair was just right. Then CRACK! The little chair broke. Goldilocks fell on the floor- bump!</a:t>
            </a:r>
          </a:p>
          <a:p>
            <a:pPr marL="0" indent="0">
              <a:buNone/>
            </a:pPr>
            <a:r>
              <a:rPr lang="en-GB" dirty="0"/>
              <a:t>(Rachel)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7662768" y="434340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190936" y="4779498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79077" y="5748681"/>
            <a:ext cx="609600" cy="609600"/>
          </a:xfrm>
          <a:prstGeom prst="rect">
            <a:avLst/>
          </a:prstGeom>
        </p:spPr>
      </p:pic>
      <p:pic>
        <p:nvPicPr>
          <p:cNvPr id="8" name="Picture 7" descr="A picture containing text, skirt, dress&#10;&#10;Description automatically generated">
            <a:extLst>
              <a:ext uri="{FF2B5EF4-FFF2-40B4-BE49-F238E27FC236}">
                <a16:creationId xmlns:a16="http://schemas.microsoft.com/office/drawing/2014/main" id="{E3317846-54CC-4D05-839B-38415F80B32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848" y="239152"/>
            <a:ext cx="5472331" cy="4104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4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80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9554" y="4513090"/>
            <a:ext cx="10515600" cy="210854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Goldilocks felt sad and sleepy. First, the big bed was too hard. </a:t>
            </a:r>
          </a:p>
          <a:p>
            <a:pPr marL="0" indent="0">
              <a:buNone/>
            </a:pPr>
            <a:r>
              <a:rPr lang="en-GB" dirty="0"/>
              <a:t>Second, the middle-sized bed was too soft. </a:t>
            </a:r>
          </a:p>
          <a:p>
            <a:pPr marL="0" indent="0">
              <a:buNone/>
            </a:pPr>
            <a:r>
              <a:rPr lang="en-GB" dirty="0"/>
              <a:t>Third, the little bed was just right and Goldilocks fell asleep- </a:t>
            </a:r>
            <a:r>
              <a:rPr lang="en-GB" dirty="0" err="1"/>
              <a:t>zzzzzzzzzzz</a:t>
            </a:r>
            <a:r>
              <a:rPr lang="en-GB" dirty="0"/>
              <a:t>!</a:t>
            </a:r>
          </a:p>
          <a:p>
            <a:pPr marL="0" indent="0">
              <a:buNone/>
            </a:pPr>
            <a:r>
              <a:rPr lang="en-GB" dirty="0"/>
              <a:t>(Jonathan)</a:t>
            </a:r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517812" y="4513090"/>
            <a:ext cx="609600" cy="6096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77354" y="4951238"/>
            <a:ext cx="609600" cy="609600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6108" y="5567363"/>
            <a:ext cx="609600" cy="609600"/>
          </a:xfrm>
          <a:prstGeom prst="rect">
            <a:avLst/>
          </a:prstGeom>
        </p:spPr>
      </p:pic>
      <p:pic>
        <p:nvPicPr>
          <p:cNvPr id="8" name="Picture 7" descr="A picture containing text&#10;&#10;Description automatically generated">
            <a:extLst>
              <a:ext uri="{FF2B5EF4-FFF2-40B4-BE49-F238E27FC236}">
                <a16:creationId xmlns:a16="http://schemas.microsoft.com/office/drawing/2014/main" id="{77B86B5D-DC56-415D-9871-4ABC2DE46FCE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88" b="3446"/>
          <a:stretch/>
        </p:blipFill>
        <p:spPr>
          <a:xfrm rot="10800000">
            <a:off x="1524000" y="209809"/>
            <a:ext cx="9144000" cy="4270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00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7523" y="5257800"/>
            <a:ext cx="10515600" cy="22145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Goldilocks woke up. She saw the three bears! The three bears growled at her. Goldilocks ran out of the house and they never saw each other again!</a:t>
            </a:r>
          </a:p>
          <a:p>
            <a:pPr marL="0" indent="0">
              <a:buNone/>
            </a:pPr>
            <a:r>
              <a:rPr lang="en-GB"/>
              <a:t>(Ethan)</a:t>
            </a:r>
            <a:endParaRPr lang="en-GB" dirty="0"/>
          </a:p>
        </p:txBody>
      </p:sp>
      <p:pic>
        <p:nvPicPr>
          <p:cNvPr id="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906246" y="5748681"/>
            <a:ext cx="609600" cy="6096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A2099D0-7A2E-4058-B312-55DD5F079FCA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5" r="13419"/>
          <a:stretch/>
        </p:blipFill>
        <p:spPr>
          <a:xfrm rot="16200000">
            <a:off x="3708057" y="-1613049"/>
            <a:ext cx="4999712" cy="874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23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33FB34-E54B-4710-9DAE-6EE038612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9041944-13B4-40E3-A9D5-25B333EBD2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B85E289-5ADE-4F02-B917-9C9D9B044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1C69834E-5EEE-4D61-833E-0492889645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8E5D9BA-46E7-4BFA-9C74-75495BF6F5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B033D76-5800-44B6-AFE9-EE2106935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331" y="638508"/>
            <a:ext cx="10905339" cy="4843439"/>
          </a:xfrm>
          <a:prstGeom prst="rect">
            <a:avLst/>
          </a:prstGeom>
          <a:blipFill dpi="0" rotWithShape="1">
            <a:blip r:embed="rId3">
              <a:alphaModFix amt="30000"/>
            </a:blip>
            <a:srcRect/>
            <a:tile tx="0" ty="0" sx="100000" sy="100000" flip="none" algn="ctr"/>
          </a:blip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 extrusionH="76200" contourW="12700" prstMaterial="matte">
            <a:bevelT w="152400" h="50800" prst="softRound"/>
            <a:extrusionClr>
              <a:schemeClr val="tx2"/>
            </a:extrusionClr>
            <a:contourClr>
              <a:schemeClr val="bg2"/>
            </a:contourClr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22D6F85-FFBA-4F81-AEE5-AAA17CB7AA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0204" y="865667"/>
            <a:ext cx="10451592" cy="4389120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tx2">
                  <a:lumMod val="90000"/>
                </a:schemeClr>
              </a:gs>
            </a:gsLst>
            <a:lin ang="16200000" scaled="0"/>
          </a:gradFill>
          <a:ln w="38100" cmpd="sng">
            <a:solidFill>
              <a:schemeClr val="bg1">
                <a:lumMod val="65000"/>
                <a:lumOff val="35000"/>
              </a:schemeClr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3B31514-E6DF-4357-9EEA-EFB798308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4796" y="1030259"/>
            <a:ext cx="10122408" cy="4059936"/>
          </a:xfrm>
          <a:prstGeom prst="rect">
            <a:avLst/>
          </a:prstGeom>
          <a:solidFill>
            <a:schemeClr val="tx1"/>
          </a:solidFill>
          <a:ln w="6350"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7F0A34-EC30-4EB6-8355-0C994F4BB2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7071" y="1584552"/>
            <a:ext cx="9099255" cy="2537251"/>
          </a:xfrm>
        </p:spPr>
        <p:txBody>
          <a:bodyPr vert="horz" lIns="91440" tIns="45720" rIns="91440" bIns="0" rtlCol="0" anchor="ctr">
            <a:normAutofit/>
          </a:bodyPr>
          <a:lstStyle/>
          <a:p>
            <a:r>
              <a:rPr lang="en-US" sz="7200" dirty="0">
                <a:solidFill>
                  <a:schemeClr val="bg2"/>
                </a:solidFill>
              </a:rPr>
              <a:t>The End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12BDC66-00FA-4A3F-9BC7-BE05FF7705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5">
            <a:extLst>
              <a:ext uri="{FF2B5EF4-FFF2-40B4-BE49-F238E27FC236}">
                <a16:creationId xmlns:a16="http://schemas.microsoft.com/office/drawing/2014/main" id="{4554073B-2E31-4E11-95E9-80B425A43A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4257444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Gallery">
      <a:majorFont>
        <a:latin typeface="Rockwell" panose="020606030202050204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83</TotalTime>
  <Words>230</Words>
  <Application>Microsoft Office PowerPoint</Application>
  <PresentationFormat>Widescreen</PresentationFormat>
  <Paragraphs>20</Paragraphs>
  <Slides>7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Rockwell</vt:lpstr>
      <vt:lpstr>Gallery</vt:lpstr>
      <vt:lpstr>Goldilocks and The Three Bears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</vt:vector>
  </TitlesOfParts>
  <Company>The Malling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OGDEN</dc:creator>
  <cp:lastModifiedBy>Poppy Teacher</cp:lastModifiedBy>
  <cp:revision>6</cp:revision>
  <dcterms:created xsi:type="dcterms:W3CDTF">2021-10-20T13:28:27Z</dcterms:created>
  <dcterms:modified xsi:type="dcterms:W3CDTF">2021-10-20T18:10:41Z</dcterms:modified>
</cp:coreProperties>
</file>