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0" r:id="rId4"/>
    <p:sldId id="259" r:id="rId5"/>
    <p:sldId id="257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2471" autoAdjust="0"/>
    <p:restoredTop sz="94660"/>
  </p:normalViewPr>
  <p:slideViewPr>
    <p:cSldViewPr snapToGrid="0">
      <p:cViewPr varScale="1">
        <p:scale>
          <a:sx n="69" d="100"/>
          <a:sy n="69" d="100"/>
        </p:scale>
        <p:origin x="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E1A45-170A-4446-AA7E-AC5F7DBF1A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348D0C-7D37-46A2-8089-9E1E7F01EB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56D70-1C0F-4748-85E8-A0AF4776A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D5694-435C-4A37-BE1C-F1CF3F4AC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2EDDDA-FE31-44F5-B1A8-40F5A9F01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792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34A63-02F4-494F-B368-E087C1B08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B5911-3C30-481D-A89D-8C8A23B365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CD4CAC-388C-4450-82FD-1AAB85F60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2FDC88-722B-4436-9333-BF4E842AB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022F1-75AF-4578-AF15-8A97B1B9A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59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16041-F91B-40B2-8A4E-02731B794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81C95A-5FD0-4292-AC60-024A8EE0E7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35799-99D2-4B99-A052-245E84867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1E57ED-BAF7-414B-BE3A-7803B3777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82FCE-C9DB-47E1-9890-1A1B3B484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646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C2B1C-5B16-4206-B3BF-64589E2AE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82475-3EE4-492F-948E-DDCF5FCA0F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231073-9B8D-444F-B008-F9E956F2D0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9640C6-4883-45D8-8390-BC68501EC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45A61F-8356-4045-A8F3-9D3E07045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30DCB8-6AF4-43AA-BDC2-D66CBCADD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79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25F25-519B-434C-AB6F-8DFC0B0E3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7A778E-079D-420D-A2E9-7120CCCD22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6AE45E-7933-4A16-8AD8-4DEFDF51BE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1BCD42-4883-4C43-BDA6-8FA0CDB7C7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2BA43D-72EF-4BC8-AA81-111E7A7AB8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6A5A68-E299-4B29-A4A2-2F588DA65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09DF0E-4E12-439C-B089-CE0927A42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E13F15-7EE1-4043-9989-294A561FF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466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9369E-1A66-4A42-8286-F4F16DF85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1B6BCA-DA5C-496C-B212-4FA25C420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B6B51D-5DD3-4D7A-8AD4-A3A20C568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FF08AE-9872-4562-BF63-24C6FB5A0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007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4C7F7F-A60F-45E8-8191-756CE76F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391D70-0692-48F8-90CD-2125E6FDE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2A6B1-25A9-4EC5-86F1-A5AD27542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752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3BF3C-8FDB-4A06-86CF-81A10A36D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906D0-75F3-46E4-BC79-08D9E63F7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954E5-E746-4910-B0BA-3AFBB5C6D3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6322E2-264A-4BB1-818C-CF9099336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F180C0-F534-4AC3-94D8-4055F7C70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FB41A9-4D2E-4F0B-B652-506BDBB68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41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6A9B3-BA1E-49E2-AE32-F87B20FCB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8A5DEB-A98F-4561-9511-F7B8BCCA7E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D0D333-69B3-4500-AFA9-BC4009F1D8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BCD0AC-B5F9-4285-9B7D-241023232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F3B39A-B05C-464A-9163-7C58F6784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BB403E-9FFD-405A-B916-9CFFDDEC9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482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60ED5-50BD-49CE-8359-094D48684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78478-8A64-4E52-9050-7EEDB70F93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150D9F-CA25-439A-A3A2-8090DD657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54E27-3F30-4DE2-AB31-26B6530E2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7181E-BB0B-4A04-8143-EAEFA9DE7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23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CBDF-8BBA-49AB-A12B-C53BF24E86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D6AAED-FE26-4C37-B38D-DD0D36F216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2356A-CDAD-41FD-A4D3-AB48E5AAC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4D4C2E-4B25-4B26-8B61-ECC5DDACE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04029-C11D-4D43-B71A-68FB802C8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077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C99AF0-7FB3-4423-9990-BB2E042D1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E4C52-D1AD-4608-815E-14F2F6D9B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7B1B1F-1817-475C-B235-7ACB325A8A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D3E1-864D-423B-8DDF-AB64165AF847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43689-68EA-4459-8BE1-140C78EF7C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B38386-05DE-4887-95EC-3890C9EFC2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96CC5-CDA7-48D3-8801-CA93F9477C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94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eror penguin parents with child">
            <a:extLst>
              <a:ext uri="{FF2B5EF4-FFF2-40B4-BE49-F238E27FC236}">
                <a16:creationId xmlns:a16="http://schemas.microsoft.com/office/drawing/2014/main" id="{C0049CCE-7A4E-4A1A-9F8A-FB6D20590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3" b="48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DEC484-1DA1-4D12-8071-DC48682261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ANTARCTICA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F81626-1B0E-46FF-9DBC-C682DAB6D8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By Hannah</a:t>
            </a:r>
          </a:p>
        </p:txBody>
      </p:sp>
    </p:spTree>
    <p:extLst>
      <p:ext uri="{BB962C8B-B14F-4D97-AF65-F5344CB8AC3E}">
        <p14:creationId xmlns:p14="http://schemas.microsoft.com/office/powerpoint/2010/main" val="15804954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p&#10;&#10;Description automatically generated">
            <a:extLst>
              <a:ext uri="{FF2B5EF4-FFF2-40B4-BE49-F238E27FC236}">
                <a16:creationId xmlns:a16="http://schemas.microsoft.com/office/drawing/2014/main" id="{1705543B-52CA-4B48-8588-5219FEF1F6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67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Arrow: Down 2">
            <a:extLst>
              <a:ext uri="{FF2B5EF4-FFF2-40B4-BE49-F238E27FC236}">
                <a16:creationId xmlns:a16="http://schemas.microsoft.com/office/drawing/2014/main" id="{66986673-6F56-4B29-A0BD-3EFF4DAA61B9}"/>
              </a:ext>
            </a:extLst>
          </p:cNvPr>
          <p:cNvSpPr/>
          <p:nvPr/>
        </p:nvSpPr>
        <p:spPr>
          <a:xfrm flipH="1">
            <a:off x="5375563" y="4981520"/>
            <a:ext cx="1071418" cy="9514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643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52759-AD64-46E2-82FB-5CF56077D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Map of Antarctica</a:t>
            </a:r>
            <a:br>
              <a:rPr lang="en-US" sz="5400" dirty="0"/>
            </a:br>
            <a:endParaRPr lang="en-US" sz="54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CAD38027-A9A8-419D-ABBF-217CED3F03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11" r="3659" b="-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484785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16F68-71DD-4A36-A2C5-596716563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7" y="474146"/>
            <a:ext cx="10515593" cy="1197864"/>
          </a:xfrm>
        </p:spPr>
        <p:txBody>
          <a:bodyPr>
            <a:normAutofit/>
          </a:bodyPr>
          <a:lstStyle/>
          <a:p>
            <a:r>
              <a:rPr lang="en-GB"/>
              <a:t>ANTARCTICA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7BA83-127A-45A0-98BE-5FA14FB58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3314" y="1999578"/>
            <a:ext cx="3823525" cy="4171568"/>
          </a:xfrm>
        </p:spPr>
        <p:txBody>
          <a:bodyPr anchor="ctr">
            <a:normAutofit/>
          </a:bodyPr>
          <a:lstStyle/>
          <a:p>
            <a:r>
              <a:rPr lang="en-GB" sz="2000" dirty="0"/>
              <a:t>Only scientists go to Antarctica  to test the ice.</a:t>
            </a:r>
          </a:p>
          <a:p>
            <a:r>
              <a:rPr lang="en-GB" sz="2000" dirty="0"/>
              <a:t>They observe the wildlife .</a:t>
            </a:r>
          </a:p>
          <a:p>
            <a:r>
              <a:rPr lang="en-GB" sz="2000" dirty="0"/>
              <a:t>They analyse chemicals in the ice so they can find out how the Earth’s atmosphere has changed over the years.</a:t>
            </a:r>
          </a:p>
        </p:txBody>
      </p:sp>
      <p:pic>
        <p:nvPicPr>
          <p:cNvPr id="5" name="Picture 4" descr="Penguin sliding on white snow against a blue sky">
            <a:extLst>
              <a:ext uri="{FF2B5EF4-FFF2-40B4-BE49-F238E27FC236}">
                <a16:creationId xmlns:a16="http://schemas.microsoft.com/office/drawing/2014/main" id="{8661692A-7D05-4716-A414-1F78874F94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25" r="-3" b="-3"/>
          <a:stretch/>
        </p:blipFill>
        <p:spPr>
          <a:xfrm>
            <a:off x="835153" y="2002117"/>
            <a:ext cx="6215794" cy="417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0663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ured background">
            <a:extLst>
              <a:ext uri="{FF2B5EF4-FFF2-40B4-BE49-F238E27FC236}">
                <a16:creationId xmlns:a16="http://schemas.microsoft.com/office/drawing/2014/main" id="{44B9176C-1680-4744-A2BC-054CA5D07E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82" b="-1"/>
          <a:stretch/>
        </p:blipFill>
        <p:spPr>
          <a:xfrm>
            <a:off x="1324324" y="10"/>
            <a:ext cx="994706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EC4725-5F5B-48D0-905E-0188D9E2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4918" y="541100"/>
            <a:ext cx="3633746" cy="1588422"/>
          </a:xfrm>
        </p:spPr>
        <p:txBody>
          <a:bodyPr anchor="b">
            <a:normAutofit/>
          </a:bodyPr>
          <a:lstStyle/>
          <a:p>
            <a:r>
              <a:rPr lang="en-GB" sz="3600" dirty="0"/>
              <a:t>ANTARCTICA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156A8-2416-408D-B2F2-8C7FBF884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8401" y="2859364"/>
            <a:ext cx="3633747" cy="27000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700" dirty="0"/>
              <a:t>. Antarctica at the Earth’s southern tip and where the south pole is and is the coldest  continent .</a:t>
            </a:r>
          </a:p>
          <a:p>
            <a:pPr marL="0" indent="0">
              <a:buNone/>
            </a:pPr>
            <a:r>
              <a:rPr lang="en-GB" sz="1700" dirty="0"/>
              <a:t>. The land lies beneath a thick layer of ice.</a:t>
            </a:r>
          </a:p>
          <a:p>
            <a:pPr marL="0" indent="0">
              <a:buNone/>
            </a:pPr>
            <a:r>
              <a:rPr lang="en-GB" sz="1700" dirty="0"/>
              <a:t>. Nearly half of the coastline is surrounded by ice.</a:t>
            </a:r>
          </a:p>
          <a:p>
            <a:pPr marL="0" indent="0">
              <a:buNone/>
            </a:pPr>
            <a:r>
              <a:rPr lang="en-GB" sz="1700" dirty="0"/>
              <a:t>. There are two distinct parts of antarctica.</a:t>
            </a:r>
          </a:p>
          <a:p>
            <a:pPr marL="0" indent="0">
              <a:buNone/>
            </a:pPr>
            <a:r>
              <a:rPr lang="en-GB" sz="1700" dirty="0"/>
              <a:t>. Antarctica has lots of ice.</a:t>
            </a:r>
          </a:p>
          <a:p>
            <a:pPr marL="0" indent="0">
              <a:buNone/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77149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olar bear couples on snow">
            <a:extLst>
              <a:ext uri="{FF2B5EF4-FFF2-40B4-BE49-F238E27FC236}">
                <a16:creationId xmlns:a16="http://schemas.microsoft.com/office/drawing/2014/main" id="{E025D06B-2724-46F1-A07E-B7795421AB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7" b="10253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2FD2BA-124A-445F-8744-8BE47B6D3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>
                <a:solidFill>
                  <a:srgbClr val="FFFFFF"/>
                </a:solidFill>
              </a:rPr>
              <a:t>Antarctica is governed by  Argentina , Brazil , Chile , the United Kingdom , Norway , France , Australia and New Zealand.  </a:t>
            </a:r>
            <a:r>
              <a:rPr lang="en-US" sz="4000" dirty="0">
                <a:solidFill>
                  <a:srgbClr val="FFFFFF"/>
                </a:solidFill>
              </a:rPr>
              <a:t>All these countries have agreed that the continent should only be used for peaceful work.</a:t>
            </a:r>
          </a:p>
        </p:txBody>
      </p:sp>
    </p:spTree>
    <p:extLst>
      <p:ext uri="{BB962C8B-B14F-4D97-AF65-F5344CB8AC3E}">
        <p14:creationId xmlns:p14="http://schemas.microsoft.com/office/powerpoint/2010/main" val="355285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39DADA-8981-48D8-95A0-0587C371C6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188" r="-1" b="7187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F4A04-E979-47F7-85F3-AB7AC5362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/>
              <a:t>ANTARCTICA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11273E-DDEF-4950-9649-D6B2822B23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r>
              <a:rPr lang="en-GB" sz="1800" dirty="0"/>
              <a:t>5,000 people live in  Antarctica.  More than 4,000 scientists from different nations and different  interests,  experiment together .</a:t>
            </a:r>
          </a:p>
        </p:txBody>
      </p:sp>
    </p:spTree>
    <p:extLst>
      <p:ext uri="{BB962C8B-B14F-4D97-AF65-F5344CB8AC3E}">
        <p14:creationId xmlns:p14="http://schemas.microsoft.com/office/powerpoint/2010/main" val="175235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28CB31-EE0B-4D0C-BE8B-5CDDBF371C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6" b="6263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B021AA-E496-43ED-9EEE-A7A76E9CA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The end </a:t>
            </a:r>
          </a:p>
        </p:txBody>
      </p:sp>
      <p:sp>
        <p:nvSpPr>
          <p:cNvPr id="3" name="Flowchart: Connector 2">
            <a:extLst>
              <a:ext uri="{FF2B5EF4-FFF2-40B4-BE49-F238E27FC236}">
                <a16:creationId xmlns:a16="http://schemas.microsoft.com/office/drawing/2014/main" id="{1D76845D-0157-4749-8E72-03BFD7412B3C}"/>
              </a:ext>
            </a:extLst>
          </p:cNvPr>
          <p:cNvSpPr/>
          <p:nvPr/>
        </p:nvSpPr>
        <p:spPr>
          <a:xfrm>
            <a:off x="7800109" y="719350"/>
            <a:ext cx="1981200" cy="203770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.  .</a:t>
            </a:r>
          </a:p>
        </p:txBody>
      </p:sp>
    </p:spTree>
    <p:extLst>
      <p:ext uri="{BB962C8B-B14F-4D97-AF65-F5344CB8AC3E}">
        <p14:creationId xmlns:p14="http://schemas.microsoft.com/office/powerpoint/2010/main" val="2737846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110</TotalTime>
  <Words>166</Words>
  <Application>Microsoft Office PowerPoint</Application>
  <PresentationFormat>Widescreen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ANTARCTICA</vt:lpstr>
      <vt:lpstr>PowerPoint Presentation</vt:lpstr>
      <vt:lpstr>Map of Antarctica </vt:lpstr>
      <vt:lpstr>ANTARCTICA</vt:lpstr>
      <vt:lpstr>ANTARCTICA</vt:lpstr>
      <vt:lpstr>Antarctica is governed by  Argentina , Brazil , Chile , the United Kingdom , Norway , France , Australia and New Zealand.  All these countries have agreed that the continent should only be used for peaceful work.</vt:lpstr>
      <vt:lpstr>ANTARCTICA</vt:lpstr>
      <vt:lpstr>The end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ANTARCTICA</dc:title>
  <dc:creator>burt ernest</dc:creator>
  <cp:lastModifiedBy>Hayley Excell</cp:lastModifiedBy>
  <cp:revision>14</cp:revision>
  <dcterms:created xsi:type="dcterms:W3CDTF">2021-02-22T11:09:05Z</dcterms:created>
  <dcterms:modified xsi:type="dcterms:W3CDTF">2021-02-25T19:12:30Z</dcterms:modified>
</cp:coreProperties>
</file>