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2"/>
  </p:notesMasterIdLst>
  <p:sldIdLst>
    <p:sldId id="258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282"/>
    <p:restoredTop sz="94694"/>
  </p:normalViewPr>
  <p:slideViewPr>
    <p:cSldViewPr snapToGrid="0" snapToObjects="1">
      <p:cViewPr varScale="1">
        <p:scale>
          <a:sx n="68" d="100"/>
          <a:sy n="68" d="100"/>
        </p:scale>
        <p:origin x="150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1C089-4F35-4C43-BC59-438EC1FE0F45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FBF2E-605A-DD44-BAE4-1590D24E83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0510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4626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938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500" y="1119331"/>
            <a:ext cx="7285351" cy="5578323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8262" y="3227821"/>
            <a:ext cx="786523" cy="134417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2282" y="3227821"/>
            <a:ext cx="786523" cy="134417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453" y="3227820"/>
            <a:ext cx="786523" cy="134417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0624" y="3227819"/>
            <a:ext cx="786523" cy="1344179"/>
          </a:xfrm>
          <a:prstGeom prst="rect">
            <a:avLst/>
          </a:prstGeom>
        </p:spPr>
      </p:pic>
      <p:cxnSp>
        <p:nvCxnSpPr>
          <p:cNvPr id="11" name="Straight Connector 10"/>
          <p:cNvCxnSpPr/>
          <p:nvPr/>
        </p:nvCxnSpPr>
        <p:spPr>
          <a:xfrm>
            <a:off x="6042991" y="5070755"/>
            <a:ext cx="429491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6784448" y="5056901"/>
            <a:ext cx="429491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flipV="1">
            <a:off x="8589818" y="1219200"/>
            <a:ext cx="0" cy="614896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H="1">
            <a:off x="8368145" y="1834095"/>
            <a:ext cx="232183" cy="424196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834428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587" y="1145158"/>
            <a:ext cx="7285351" cy="558442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 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9141" y="3002615"/>
            <a:ext cx="1733550" cy="161399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5091" y="3002615"/>
            <a:ext cx="1733550" cy="161399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6216" y="3002615"/>
            <a:ext cx="1733550" cy="1613995"/>
          </a:xfrm>
          <a:prstGeom prst="rect">
            <a:avLst/>
          </a:prstGeom>
        </p:spPr>
      </p:pic>
      <p:cxnSp>
        <p:nvCxnSpPr>
          <p:cNvPr id="17" name="Straight Connector 16"/>
          <p:cNvCxnSpPr/>
          <p:nvPr/>
        </p:nvCxnSpPr>
        <p:spPr>
          <a:xfrm>
            <a:off x="6223106" y="5070755"/>
            <a:ext cx="429491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4563" y="5056901"/>
            <a:ext cx="429491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flipV="1">
            <a:off x="8589818" y="1219200"/>
            <a:ext cx="0" cy="614896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>
            <a:off x="8600329" y="1834095"/>
            <a:ext cx="482954" cy="1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613547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587" y="1165879"/>
            <a:ext cx="7285351" cy="5084505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 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3956" y="2180793"/>
            <a:ext cx="819150" cy="1069446"/>
          </a:xfrm>
          <a:prstGeom prst="rect">
            <a:avLst/>
          </a:prstGeom>
        </p:spPr>
      </p:pic>
      <p:cxnSp>
        <p:nvCxnSpPr>
          <p:cNvPr id="23" name="Straight Arrow Connector 22"/>
          <p:cNvCxnSpPr/>
          <p:nvPr/>
        </p:nvCxnSpPr>
        <p:spPr>
          <a:xfrm flipV="1">
            <a:off x="8589818" y="1219200"/>
            <a:ext cx="0" cy="614896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flipV="1">
            <a:off x="8600329" y="1468582"/>
            <a:ext cx="225016" cy="365513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76747" y="4270625"/>
            <a:ext cx="3151905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71841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587" y="1153207"/>
            <a:ext cx="7285351" cy="5090601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 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5" name="Straight Arrow Connector 14"/>
          <p:cNvCxnSpPr/>
          <p:nvPr/>
        </p:nvCxnSpPr>
        <p:spPr>
          <a:xfrm>
            <a:off x="8589818" y="1834096"/>
            <a:ext cx="10510" cy="673577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H="1" flipV="1">
            <a:off x="8325853" y="1551709"/>
            <a:ext cx="274476" cy="282386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2833" y="4220629"/>
            <a:ext cx="3158002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34705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698" y="1163938"/>
            <a:ext cx="7285351" cy="4596782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 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6164" y="5164314"/>
            <a:ext cx="1300163" cy="115840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1914" y="5164314"/>
            <a:ext cx="1300163" cy="115840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7664" y="5164314"/>
            <a:ext cx="1300163" cy="115840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3414" y="5219607"/>
            <a:ext cx="1199577" cy="110310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0684" y="5219607"/>
            <a:ext cx="1199577" cy="1103108"/>
          </a:xfrm>
          <a:prstGeom prst="rect">
            <a:avLst/>
          </a:prstGeom>
        </p:spPr>
      </p:pic>
      <p:cxnSp>
        <p:nvCxnSpPr>
          <p:cNvPr id="19" name="Straight Arrow Connector 18"/>
          <p:cNvCxnSpPr/>
          <p:nvPr/>
        </p:nvCxnSpPr>
        <p:spPr>
          <a:xfrm>
            <a:off x="8589818" y="1834096"/>
            <a:ext cx="10510" cy="673577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8600329" y="1834095"/>
            <a:ext cx="308144" cy="365014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615806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212" y="1137304"/>
            <a:ext cx="7285351" cy="558442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 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5843" y="4257545"/>
            <a:ext cx="899004" cy="97654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3360" y="4257545"/>
            <a:ext cx="899004" cy="97654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5531" y="4257545"/>
            <a:ext cx="899004" cy="976546"/>
          </a:xfrm>
          <a:prstGeom prst="rect">
            <a:avLst/>
          </a:prstGeom>
        </p:spPr>
      </p:pic>
      <p:cxnSp>
        <p:nvCxnSpPr>
          <p:cNvPr id="20" name="Straight Arrow Connector 19"/>
          <p:cNvCxnSpPr/>
          <p:nvPr/>
        </p:nvCxnSpPr>
        <p:spPr>
          <a:xfrm>
            <a:off x="8589818" y="1834096"/>
            <a:ext cx="9079" cy="581845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V="1">
            <a:off x="8600329" y="1440873"/>
            <a:ext cx="100326" cy="393222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346435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077" y="1158360"/>
            <a:ext cx="7285351" cy="5090601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 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6598" y="3636947"/>
            <a:ext cx="981075" cy="90217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6088" y="4280496"/>
            <a:ext cx="981075" cy="90217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9025" y="3636947"/>
            <a:ext cx="981075" cy="90217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8515" y="4280496"/>
            <a:ext cx="981075" cy="90217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8702" y="3636947"/>
            <a:ext cx="981075" cy="90217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8192" y="4280496"/>
            <a:ext cx="981075" cy="902177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0109" y="3636947"/>
            <a:ext cx="981075" cy="902177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599" y="4280496"/>
            <a:ext cx="981075" cy="902177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8198" y="3636947"/>
            <a:ext cx="981075" cy="902177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7688" y="4280496"/>
            <a:ext cx="981075" cy="902177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8209" y="3636947"/>
            <a:ext cx="981075" cy="902177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7699" y="4280496"/>
            <a:ext cx="981075" cy="902177"/>
          </a:xfrm>
          <a:prstGeom prst="rect">
            <a:avLst/>
          </a:prstGeom>
        </p:spPr>
      </p:pic>
      <p:cxnSp>
        <p:nvCxnSpPr>
          <p:cNvPr id="33" name="Straight Arrow Connector 32"/>
          <p:cNvCxnSpPr/>
          <p:nvPr/>
        </p:nvCxnSpPr>
        <p:spPr>
          <a:xfrm>
            <a:off x="8589818" y="1834096"/>
            <a:ext cx="637309" cy="0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 flipH="1" flipV="1">
            <a:off x="8257309" y="1551709"/>
            <a:ext cx="343020" cy="282386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752409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077" y="1138226"/>
            <a:ext cx="7285351" cy="5084505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 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3765" y="3684457"/>
            <a:ext cx="1258600" cy="112137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9778" y="3684457"/>
            <a:ext cx="1258600" cy="1121370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5791" y="3684457"/>
            <a:ext cx="1258600" cy="1121370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1804" y="3684457"/>
            <a:ext cx="1258600" cy="1121370"/>
          </a:xfrm>
          <a:prstGeom prst="rect">
            <a:avLst/>
          </a:prstGeom>
        </p:spPr>
      </p:pic>
      <p:cxnSp>
        <p:nvCxnSpPr>
          <p:cNvPr id="35" name="Straight Arrow Connector 34"/>
          <p:cNvCxnSpPr/>
          <p:nvPr/>
        </p:nvCxnSpPr>
        <p:spPr>
          <a:xfrm>
            <a:off x="8589818" y="1834096"/>
            <a:ext cx="623455" cy="0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>
            <a:off x="8600330" y="1834095"/>
            <a:ext cx="197306" cy="465760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452120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076" y="1142158"/>
            <a:ext cx="7285351" cy="5084505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 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2328" y="3468400"/>
            <a:ext cx="1482436" cy="147698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946" y="3468400"/>
            <a:ext cx="1482436" cy="147698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9564" y="3468400"/>
            <a:ext cx="1482436" cy="147698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6255" y="3468400"/>
            <a:ext cx="1482436" cy="147698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6882" y="3468400"/>
            <a:ext cx="1482436" cy="1476986"/>
          </a:xfrm>
          <a:prstGeom prst="rect">
            <a:avLst/>
          </a:prstGeom>
        </p:spPr>
      </p:pic>
      <p:cxnSp>
        <p:nvCxnSpPr>
          <p:cNvPr id="22" name="Straight Arrow Connector 21"/>
          <p:cNvCxnSpPr/>
          <p:nvPr/>
        </p:nvCxnSpPr>
        <p:spPr>
          <a:xfrm flipH="1">
            <a:off x="7952509" y="1834096"/>
            <a:ext cx="637309" cy="0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 flipV="1">
            <a:off x="8600329" y="1551709"/>
            <a:ext cx="321998" cy="282386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184239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077" y="1107006"/>
            <a:ext cx="7285351" cy="5578323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 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2328" y="3468400"/>
            <a:ext cx="1177201" cy="117287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3328" y="3468399"/>
            <a:ext cx="1177201" cy="117287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4328" y="3468398"/>
            <a:ext cx="1177201" cy="117287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3842" y="3466736"/>
            <a:ext cx="1177201" cy="117287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2328" y="4207236"/>
            <a:ext cx="1177201" cy="117287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3103" y="4207236"/>
            <a:ext cx="1177201" cy="117287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2842" y="4196809"/>
            <a:ext cx="1177201" cy="1172873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103" y="4199118"/>
            <a:ext cx="1177201" cy="1172873"/>
          </a:xfrm>
          <a:prstGeom prst="rect">
            <a:avLst/>
          </a:prstGeom>
        </p:spPr>
      </p:pic>
      <p:cxnSp>
        <p:nvCxnSpPr>
          <p:cNvPr id="29" name="Straight Arrow Connector 28"/>
          <p:cNvCxnSpPr/>
          <p:nvPr/>
        </p:nvCxnSpPr>
        <p:spPr>
          <a:xfrm flipH="1">
            <a:off x="7994073" y="1834096"/>
            <a:ext cx="595745" cy="0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 flipH="1">
            <a:off x="8465127" y="1834095"/>
            <a:ext cx="135202" cy="465760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804675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484</TotalTime>
  <Words>80</Words>
  <Application>Microsoft Office PowerPoint</Application>
  <PresentationFormat>A4 Paper (210x297 mm)</PresentationFormat>
  <Paragraphs>10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Bariol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Cooper</dc:creator>
  <cp:lastModifiedBy>Sophie Hallett</cp:lastModifiedBy>
  <cp:revision>24</cp:revision>
  <dcterms:created xsi:type="dcterms:W3CDTF">2019-10-15T10:24:11Z</dcterms:created>
  <dcterms:modified xsi:type="dcterms:W3CDTF">2021-01-31T18:10:04Z</dcterms:modified>
</cp:coreProperties>
</file>