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9" r:id="rId4"/>
    <p:sldId id="260" r:id="rId5"/>
    <p:sldId id="261"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1"/>
    <p:restoredTop sz="95728"/>
  </p:normalViewPr>
  <p:slideViewPr>
    <p:cSldViewPr snapToGrid="0" snapToObjects="1">
      <p:cViewPr varScale="1">
        <p:scale>
          <a:sx n="72" d="100"/>
          <a:sy n="72" d="100"/>
        </p:scale>
        <p:origin x="63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GB"/>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t>3/1/2021</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GB"/>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GB"/>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3/1/2021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3/1/2021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3/1/2021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GB"/>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GB"/>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GB"/>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GB"/>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GB"/>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3/1/2021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GB"/>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GB"/>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GB"/>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GB"/>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3/1/2021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3/1/2021</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8.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8.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8.xml"/><Relationship Id="rId4"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C4461A-7ECA-5744-AB26-D01FEEF3B074}"/>
              </a:ext>
            </a:extLst>
          </p:cNvPr>
          <p:cNvSpPr>
            <a:spLocks noGrp="1"/>
          </p:cNvSpPr>
          <p:nvPr>
            <p:ph type="ctrTitle"/>
          </p:nvPr>
        </p:nvSpPr>
        <p:spPr/>
        <p:txBody>
          <a:bodyPr/>
          <a:lstStyle/>
          <a:p>
            <a:r>
              <a:rPr lang="en-FR" dirty="0"/>
              <a:t>Antarctica and it’s many features</a:t>
            </a:r>
          </a:p>
        </p:txBody>
      </p:sp>
      <p:sp>
        <p:nvSpPr>
          <p:cNvPr id="3" name="Subtitle 2">
            <a:extLst>
              <a:ext uri="{FF2B5EF4-FFF2-40B4-BE49-F238E27FC236}">
                <a16:creationId xmlns:a16="http://schemas.microsoft.com/office/drawing/2014/main" id="{E04D0250-9BEE-5B46-86F3-FC163AD396C4}"/>
              </a:ext>
            </a:extLst>
          </p:cNvPr>
          <p:cNvSpPr>
            <a:spLocks noGrp="1"/>
          </p:cNvSpPr>
          <p:nvPr>
            <p:ph type="subTitle" idx="1"/>
          </p:nvPr>
        </p:nvSpPr>
        <p:spPr/>
        <p:txBody>
          <a:bodyPr/>
          <a:lstStyle/>
          <a:p>
            <a:r>
              <a:rPr lang="en-GB" dirty="0"/>
              <a:t>B</a:t>
            </a:r>
            <a:r>
              <a:rPr lang="en-FR" dirty="0"/>
              <a:t>y toby sutton</a:t>
            </a:r>
          </a:p>
        </p:txBody>
      </p:sp>
    </p:spTree>
    <p:extLst>
      <p:ext uri="{BB962C8B-B14F-4D97-AF65-F5344CB8AC3E}">
        <p14:creationId xmlns:p14="http://schemas.microsoft.com/office/powerpoint/2010/main" val="27778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1" nodeType="click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by="(-#ppt_w*2)" calcmode="lin" valueType="num">
                                      <p:cBhvr rctx="PPT">
                                        <p:cTn id="7" dur="500" autoRev="1" fill="hold">
                                          <p:stCondLst>
                                            <p:cond delay="0"/>
                                          </p:stCondLst>
                                        </p:cTn>
                                        <p:tgtEl>
                                          <p:spTgt spid="2"/>
                                        </p:tgtEl>
                                        <p:attrNameLst>
                                          <p:attrName>ppt_w</p:attrName>
                                        </p:attrNameLst>
                                      </p:cBhvr>
                                    </p:anim>
                                    <p:anim by="(#ppt_w*0.50)" calcmode="lin" valueType="num">
                                      <p:cBhvr>
                                        <p:cTn id="8" dur="500" decel="50000" autoRev="1" fill="hold">
                                          <p:stCondLst>
                                            <p:cond delay="0"/>
                                          </p:stCondLst>
                                        </p:cTn>
                                        <p:tgtEl>
                                          <p:spTgt spid="2"/>
                                        </p:tgtEl>
                                        <p:attrNameLst>
                                          <p:attrName>ppt_x</p:attrName>
                                        </p:attrNameLst>
                                      </p:cBhvr>
                                    </p:anim>
                                    <p:anim from="(-#ppt_h/2)" to="(#ppt_y)" calcmode="lin" valueType="num">
                                      <p:cBhvr>
                                        <p:cTn id="9" dur="1000" fill="hold">
                                          <p:stCondLst>
                                            <p:cond delay="0"/>
                                          </p:stCondLst>
                                        </p:cTn>
                                        <p:tgtEl>
                                          <p:spTgt spid="2"/>
                                        </p:tgtEl>
                                        <p:attrNameLst>
                                          <p:attrName>ppt_y</p:attrName>
                                        </p:attrNameLst>
                                      </p:cBhvr>
                                    </p:anim>
                                    <p:animRot by="21600000">
                                      <p:cBhvr>
                                        <p:cTn id="10" dur="1000" fill="hold">
                                          <p:stCondLst>
                                            <p:cond delay="0"/>
                                          </p:stCondLst>
                                        </p:cTn>
                                        <p:tgtEl>
                                          <p:spTgt spid="2"/>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2" presetClass="exit" presetSubtype="4" fill="hold" grpId="2" nodeType="clickEffect">
                                  <p:stCondLst>
                                    <p:cond delay="0"/>
                                  </p:stCondLst>
                                  <p:iterate type="lt">
                                    <p:tmPct val="0"/>
                                  </p:iterate>
                                  <p:childTnLst>
                                    <p:animEffect transition="out" filter="wipe(down)">
                                      <p:cBhvr>
                                        <p:cTn id="14" dur="500"/>
                                        <p:tgtEl>
                                          <p:spTgt spid="2"/>
                                        </p:tgtEl>
                                      </p:cBhvr>
                                    </p:animEffect>
                                    <p:set>
                                      <p:cBhvr>
                                        <p:cTn id="15"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1"/>
      <p:bldP spid="2" grpId="2"/>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45B07-1E6B-5240-ACF3-B38EF53E0B4D}"/>
              </a:ext>
            </a:extLst>
          </p:cNvPr>
          <p:cNvSpPr>
            <a:spLocks noGrp="1"/>
          </p:cNvSpPr>
          <p:nvPr>
            <p:ph type="title"/>
          </p:nvPr>
        </p:nvSpPr>
        <p:spPr/>
        <p:txBody>
          <a:bodyPr/>
          <a:lstStyle/>
          <a:p>
            <a:r>
              <a:rPr lang="en-FR" dirty="0"/>
              <a:t>What is antarctica ?</a:t>
            </a:r>
          </a:p>
        </p:txBody>
      </p:sp>
      <p:sp>
        <p:nvSpPr>
          <p:cNvPr id="3" name="Content Placeholder 2">
            <a:extLst>
              <a:ext uri="{FF2B5EF4-FFF2-40B4-BE49-F238E27FC236}">
                <a16:creationId xmlns:a16="http://schemas.microsoft.com/office/drawing/2014/main" id="{676E12EA-C6AD-1848-BC9D-55E0B636D99C}"/>
              </a:ext>
            </a:extLst>
          </p:cNvPr>
          <p:cNvSpPr>
            <a:spLocks noGrp="1"/>
          </p:cNvSpPr>
          <p:nvPr>
            <p:ph idx="1"/>
          </p:nvPr>
        </p:nvSpPr>
        <p:spPr/>
        <p:txBody>
          <a:bodyPr/>
          <a:lstStyle/>
          <a:p>
            <a:r>
              <a:rPr lang="en-GB" dirty="0"/>
              <a:t>Antarctica, the southernmost continent and site of the South </a:t>
            </a:r>
            <a:r>
              <a:rPr lang="en-GB"/>
              <a:t>Pole, and is </a:t>
            </a:r>
            <a:r>
              <a:rPr lang="en-GB" dirty="0"/>
              <a:t>virtually uninhabited</a:t>
            </a:r>
            <a:endParaRPr lang="en-FR" dirty="0"/>
          </a:p>
          <a:p>
            <a:r>
              <a:rPr lang="en-FR" dirty="0"/>
              <a:t>Antarctica is land that is more than just ice but it mostly is because less than half of Antarctica is it’s wilderness </a:t>
            </a:r>
          </a:p>
          <a:p>
            <a:endParaRPr lang="en-FR" dirty="0"/>
          </a:p>
        </p:txBody>
      </p:sp>
    </p:spTree>
    <p:extLst>
      <p:ext uri="{BB962C8B-B14F-4D97-AF65-F5344CB8AC3E}">
        <p14:creationId xmlns:p14="http://schemas.microsoft.com/office/powerpoint/2010/main" val="23063288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xit" presetSubtype="12" fill="hold" grpId="0" nodeType="clickEffect">
                                  <p:stCondLst>
                                    <p:cond delay="0"/>
                                  </p:stCondLst>
                                  <p:childTnLst>
                                    <p:animEffect transition="out" filter="strips(downLeft)">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edg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edge">
                                      <p:cBhvr>
                                        <p:cTn id="17"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pic>
        <p:nvPicPr>
          <p:cNvPr id="71" name="Picture 2">
            <a:extLst>
              <a:ext uri="{FF2B5EF4-FFF2-40B4-BE49-F238E27FC236}">
                <a16:creationId xmlns:a16="http://schemas.microsoft.com/office/drawing/2014/main" id="{5FF7B57D-FF7B-48B3-9F60-9BCEEECF9E7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3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Lst>
        </p:spPr>
      </p:pic>
      <p:grpSp>
        <p:nvGrpSpPr>
          <p:cNvPr id="73" name="Group 72">
            <a:extLst>
              <a:ext uri="{FF2B5EF4-FFF2-40B4-BE49-F238E27FC236}">
                <a16:creationId xmlns:a16="http://schemas.microsoft.com/office/drawing/2014/main" id="{EB95AFDF-FA7D-4311-9C65-6D507D92F4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4288" y="0"/>
            <a:ext cx="12053888" cy="6858001"/>
            <a:chOff x="-14288" y="0"/>
            <a:chExt cx="12053888" cy="6858001"/>
          </a:xfrm>
        </p:grpSpPr>
        <p:grpSp>
          <p:nvGrpSpPr>
            <p:cNvPr id="74" name="Group 73">
              <a:extLst>
                <a:ext uri="{FF2B5EF4-FFF2-40B4-BE49-F238E27FC236}">
                  <a16:creationId xmlns:a16="http://schemas.microsoft.com/office/drawing/2014/main" id="{9A5CCD98-20C1-4404-B788-FDA92F8A440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86" name="Rectangle 5">
                <a:extLst>
                  <a:ext uri="{FF2B5EF4-FFF2-40B4-BE49-F238E27FC236}">
                    <a16:creationId xmlns:a16="http://schemas.microsoft.com/office/drawing/2014/main" id="{C1424C76-B5C3-468E-86FA-8D9B269053DE}"/>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87" name="Freeform 6">
                <a:extLst>
                  <a:ext uri="{FF2B5EF4-FFF2-40B4-BE49-F238E27FC236}">
                    <a16:creationId xmlns:a16="http://schemas.microsoft.com/office/drawing/2014/main" id="{B3922267-72C9-403B-A6DE-7D0A43D5541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8" name="Freeform 7">
                <a:extLst>
                  <a:ext uri="{FF2B5EF4-FFF2-40B4-BE49-F238E27FC236}">
                    <a16:creationId xmlns:a16="http://schemas.microsoft.com/office/drawing/2014/main" id="{7276DB68-2E8D-4723-852B-7476DD38FED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9" name="Freeform 8">
                <a:extLst>
                  <a:ext uri="{FF2B5EF4-FFF2-40B4-BE49-F238E27FC236}">
                    <a16:creationId xmlns:a16="http://schemas.microsoft.com/office/drawing/2014/main" id="{0A155711-4993-4D1E-89EA-A397C164F0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0" name="Freeform 9">
                <a:extLst>
                  <a:ext uri="{FF2B5EF4-FFF2-40B4-BE49-F238E27FC236}">
                    <a16:creationId xmlns:a16="http://schemas.microsoft.com/office/drawing/2014/main" id="{2AB42136-2551-4CAA-857F-65FA3247B49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1" name="Freeform 10">
                <a:extLst>
                  <a:ext uri="{FF2B5EF4-FFF2-40B4-BE49-F238E27FC236}">
                    <a16:creationId xmlns:a16="http://schemas.microsoft.com/office/drawing/2014/main" id="{7C2ADEA1-EA3E-4C0E-A28E-460092F7FF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2" name="Freeform 11">
                <a:extLst>
                  <a:ext uri="{FF2B5EF4-FFF2-40B4-BE49-F238E27FC236}">
                    <a16:creationId xmlns:a16="http://schemas.microsoft.com/office/drawing/2014/main" id="{B04584B3-081C-4286-A840-AB5B16B10A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3" name="Freeform 12">
                <a:extLst>
                  <a:ext uri="{FF2B5EF4-FFF2-40B4-BE49-F238E27FC236}">
                    <a16:creationId xmlns:a16="http://schemas.microsoft.com/office/drawing/2014/main" id="{3AB388FD-C246-4936-A041-E0413A13298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4" name="Freeform 13">
                <a:extLst>
                  <a:ext uri="{FF2B5EF4-FFF2-40B4-BE49-F238E27FC236}">
                    <a16:creationId xmlns:a16="http://schemas.microsoft.com/office/drawing/2014/main" id="{57692343-2D12-4F57-836C-945D407B68B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5" name="Freeform 14">
                <a:extLst>
                  <a:ext uri="{FF2B5EF4-FFF2-40B4-BE49-F238E27FC236}">
                    <a16:creationId xmlns:a16="http://schemas.microsoft.com/office/drawing/2014/main" id="{062EE710-0210-4840-8698-E0DF1C6170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6" name="Freeform 15">
                <a:extLst>
                  <a:ext uri="{FF2B5EF4-FFF2-40B4-BE49-F238E27FC236}">
                    <a16:creationId xmlns:a16="http://schemas.microsoft.com/office/drawing/2014/main" id="{161892F4-6071-40CD-8E18-CDEE0C91B58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7" name="Line 16">
                <a:extLst>
                  <a:ext uri="{FF2B5EF4-FFF2-40B4-BE49-F238E27FC236}">
                    <a16:creationId xmlns:a16="http://schemas.microsoft.com/office/drawing/2014/main" id="{3E6BBE44-8D88-407D-B1C6-10C89DD6173B}"/>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98" name="Freeform 17">
                <a:extLst>
                  <a:ext uri="{FF2B5EF4-FFF2-40B4-BE49-F238E27FC236}">
                    <a16:creationId xmlns:a16="http://schemas.microsoft.com/office/drawing/2014/main" id="{1E90AE6E-328E-4730-825C-B5130F5CFC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9" name="Freeform 18">
                <a:extLst>
                  <a:ext uri="{FF2B5EF4-FFF2-40B4-BE49-F238E27FC236}">
                    <a16:creationId xmlns:a16="http://schemas.microsoft.com/office/drawing/2014/main" id="{24EC969F-6E4A-4163-ABDA-4674429A3D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0" name="Freeform 19">
                <a:extLst>
                  <a:ext uri="{FF2B5EF4-FFF2-40B4-BE49-F238E27FC236}">
                    <a16:creationId xmlns:a16="http://schemas.microsoft.com/office/drawing/2014/main" id="{1B735C94-B049-42C6-9DEF-5DB70D58CE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1" name="Freeform 20">
                <a:extLst>
                  <a:ext uri="{FF2B5EF4-FFF2-40B4-BE49-F238E27FC236}">
                    <a16:creationId xmlns:a16="http://schemas.microsoft.com/office/drawing/2014/main" id="{051C02E6-1954-478B-AEAE-BF8F36BE941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2" name="Rectangle 21">
                <a:extLst>
                  <a:ext uri="{FF2B5EF4-FFF2-40B4-BE49-F238E27FC236}">
                    <a16:creationId xmlns:a16="http://schemas.microsoft.com/office/drawing/2014/main" id="{6710B1C0-310A-48D0-B824-459D9AFC2FB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103" name="Freeform 22">
                <a:extLst>
                  <a:ext uri="{FF2B5EF4-FFF2-40B4-BE49-F238E27FC236}">
                    <a16:creationId xmlns:a16="http://schemas.microsoft.com/office/drawing/2014/main" id="{1204A606-D9A6-4DC6-9F0E-D516EA1EB9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4" name="Freeform 23">
                <a:extLst>
                  <a:ext uri="{FF2B5EF4-FFF2-40B4-BE49-F238E27FC236}">
                    <a16:creationId xmlns:a16="http://schemas.microsoft.com/office/drawing/2014/main" id="{EE569555-0243-4979-A537-C9B4AFD5F25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5" name="Freeform 24">
                <a:extLst>
                  <a:ext uri="{FF2B5EF4-FFF2-40B4-BE49-F238E27FC236}">
                    <a16:creationId xmlns:a16="http://schemas.microsoft.com/office/drawing/2014/main" id="{D52A977D-4993-48AF-A792-F2DE096391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6" name="Freeform 25">
                <a:extLst>
                  <a:ext uri="{FF2B5EF4-FFF2-40B4-BE49-F238E27FC236}">
                    <a16:creationId xmlns:a16="http://schemas.microsoft.com/office/drawing/2014/main" id="{93CFF2DC-E52E-4D99-97D5-B0D7B792E50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7" name="Freeform 26">
                <a:extLst>
                  <a:ext uri="{FF2B5EF4-FFF2-40B4-BE49-F238E27FC236}">
                    <a16:creationId xmlns:a16="http://schemas.microsoft.com/office/drawing/2014/main" id="{5E175372-AF09-42A7-B3D0-226C834891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8" name="Freeform 27">
                <a:extLst>
                  <a:ext uri="{FF2B5EF4-FFF2-40B4-BE49-F238E27FC236}">
                    <a16:creationId xmlns:a16="http://schemas.microsoft.com/office/drawing/2014/main" id="{ABF20BA9-F4B2-49EA-A573-578B189774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9" name="Freeform 28">
                <a:extLst>
                  <a:ext uri="{FF2B5EF4-FFF2-40B4-BE49-F238E27FC236}">
                    <a16:creationId xmlns:a16="http://schemas.microsoft.com/office/drawing/2014/main" id="{AA3A7A4B-C811-4E23-8BFD-5823A032DA3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10" name="Freeform 29">
                <a:extLst>
                  <a:ext uri="{FF2B5EF4-FFF2-40B4-BE49-F238E27FC236}">
                    <a16:creationId xmlns:a16="http://schemas.microsoft.com/office/drawing/2014/main" id="{47537781-F057-4B97-AD8F-12FE9BE599A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11" name="Freeform 30">
                <a:extLst>
                  <a:ext uri="{FF2B5EF4-FFF2-40B4-BE49-F238E27FC236}">
                    <a16:creationId xmlns:a16="http://schemas.microsoft.com/office/drawing/2014/main" id="{078883C7-EB52-4BB7-A9A7-F8C046A833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12" name="Freeform 31">
                <a:extLst>
                  <a:ext uri="{FF2B5EF4-FFF2-40B4-BE49-F238E27FC236}">
                    <a16:creationId xmlns:a16="http://schemas.microsoft.com/office/drawing/2014/main" id="{63CCBBF8-5972-4ED3-AB5B-46DC425B177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grpSp>
        <p:grpSp>
          <p:nvGrpSpPr>
            <p:cNvPr id="75" name="Group 74">
              <a:extLst>
                <a:ext uri="{FF2B5EF4-FFF2-40B4-BE49-F238E27FC236}">
                  <a16:creationId xmlns:a16="http://schemas.microsoft.com/office/drawing/2014/main" id="{A8C19883-37FB-437C-A3AA-89AA6239D3A9}"/>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76" name="Freeform 32">
                <a:extLst>
                  <a:ext uri="{FF2B5EF4-FFF2-40B4-BE49-F238E27FC236}">
                    <a16:creationId xmlns:a16="http://schemas.microsoft.com/office/drawing/2014/main" id="{AF1753DD-4CEF-45EC-B952-90EA8895D7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77" name="Freeform 33">
                <a:extLst>
                  <a:ext uri="{FF2B5EF4-FFF2-40B4-BE49-F238E27FC236}">
                    <a16:creationId xmlns:a16="http://schemas.microsoft.com/office/drawing/2014/main" id="{5B9356DB-C1BE-4D76-8FA7-4FBAA12D1D3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78" name="Freeform 34">
                <a:extLst>
                  <a:ext uri="{FF2B5EF4-FFF2-40B4-BE49-F238E27FC236}">
                    <a16:creationId xmlns:a16="http://schemas.microsoft.com/office/drawing/2014/main" id="{C4F59561-572D-42BA-A6FD-F3AFA1A394D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79" name="Freeform 35">
                <a:extLst>
                  <a:ext uri="{FF2B5EF4-FFF2-40B4-BE49-F238E27FC236}">
                    <a16:creationId xmlns:a16="http://schemas.microsoft.com/office/drawing/2014/main" id="{BB7A51A1-D509-4494-BAE2-1B96CAD4DB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0" name="Freeform 36">
                <a:extLst>
                  <a:ext uri="{FF2B5EF4-FFF2-40B4-BE49-F238E27FC236}">
                    <a16:creationId xmlns:a16="http://schemas.microsoft.com/office/drawing/2014/main" id="{D3FE0B5A-55DE-4E56-8E9B-B92D1DB9A89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1" name="Freeform 37">
                <a:extLst>
                  <a:ext uri="{FF2B5EF4-FFF2-40B4-BE49-F238E27FC236}">
                    <a16:creationId xmlns:a16="http://schemas.microsoft.com/office/drawing/2014/main" id="{F125661C-3A0E-4B6E-B2AB-1B08C89251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2" name="Freeform 38">
                <a:extLst>
                  <a:ext uri="{FF2B5EF4-FFF2-40B4-BE49-F238E27FC236}">
                    <a16:creationId xmlns:a16="http://schemas.microsoft.com/office/drawing/2014/main" id="{39304006-EE77-438A-A0D1-537322356C1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3" name="Freeform 39">
                <a:extLst>
                  <a:ext uri="{FF2B5EF4-FFF2-40B4-BE49-F238E27FC236}">
                    <a16:creationId xmlns:a16="http://schemas.microsoft.com/office/drawing/2014/main" id="{C6031DEB-4109-4049-82CF-DD06483A2C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4" name="Freeform 40">
                <a:extLst>
                  <a:ext uri="{FF2B5EF4-FFF2-40B4-BE49-F238E27FC236}">
                    <a16:creationId xmlns:a16="http://schemas.microsoft.com/office/drawing/2014/main" id="{65FC2657-18D6-4490-88D6-32E6B1C6FB1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5" name="Rectangle 41">
                <a:extLst>
                  <a:ext uri="{FF2B5EF4-FFF2-40B4-BE49-F238E27FC236}">
                    <a16:creationId xmlns:a16="http://schemas.microsoft.com/office/drawing/2014/main" id="{20BEA03B-3EAD-4FA2-BC9D-25A14D635CF6}"/>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939587" y="6596063"/>
                <a:ext cx="23813" cy="252413"/>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grpSp>
      </p:grpSp>
      <p:sp useBgFill="1">
        <p:nvSpPr>
          <p:cNvPr id="114" name="Rectangle 113">
            <a:extLst>
              <a:ext uri="{FF2B5EF4-FFF2-40B4-BE49-F238E27FC236}">
                <a16:creationId xmlns:a16="http://schemas.microsoft.com/office/drawing/2014/main" id="{C2E4E997-8672-4FFD-B8EC-9932A8E471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pic>
        <p:nvPicPr>
          <p:cNvPr id="116" name="Picture 2">
            <a:extLst>
              <a:ext uri="{FF2B5EF4-FFF2-40B4-BE49-F238E27FC236}">
                <a16:creationId xmlns:a16="http://schemas.microsoft.com/office/drawing/2014/main" id="{FE6BA9E6-1D9E-4D30-B528-D49FA1342E4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3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Lst>
        </p:spPr>
      </p:pic>
      <p:sp>
        <p:nvSpPr>
          <p:cNvPr id="2" name="Title 1">
            <a:extLst>
              <a:ext uri="{FF2B5EF4-FFF2-40B4-BE49-F238E27FC236}">
                <a16:creationId xmlns:a16="http://schemas.microsoft.com/office/drawing/2014/main" id="{EB1BA962-1FBC-674F-AED6-4CC4C6167A89}"/>
              </a:ext>
            </a:extLst>
          </p:cNvPr>
          <p:cNvSpPr>
            <a:spLocks noGrp="1"/>
          </p:cNvSpPr>
          <p:nvPr>
            <p:ph type="title"/>
          </p:nvPr>
        </p:nvSpPr>
        <p:spPr>
          <a:xfrm>
            <a:off x="1141413" y="618518"/>
            <a:ext cx="4459286" cy="1478570"/>
          </a:xfrm>
        </p:spPr>
        <p:txBody>
          <a:bodyPr vert="horz" lIns="91440" tIns="45720" rIns="91440" bIns="45720" rtlCol="0" anchor="ctr">
            <a:normAutofit/>
          </a:bodyPr>
          <a:lstStyle/>
          <a:p>
            <a:r>
              <a:rPr lang="en-US" dirty="0"/>
              <a:t>Where is antarctica located?</a:t>
            </a:r>
          </a:p>
        </p:txBody>
      </p:sp>
      <p:sp>
        <p:nvSpPr>
          <p:cNvPr id="4" name="Text Placeholder 3">
            <a:extLst>
              <a:ext uri="{FF2B5EF4-FFF2-40B4-BE49-F238E27FC236}">
                <a16:creationId xmlns:a16="http://schemas.microsoft.com/office/drawing/2014/main" id="{DDD9999F-B197-884B-B20D-1F4DB83F3C0F}"/>
              </a:ext>
            </a:extLst>
          </p:cNvPr>
          <p:cNvSpPr>
            <a:spLocks noGrp="1"/>
          </p:cNvSpPr>
          <p:nvPr>
            <p:ph type="body" sz="half" idx="2"/>
          </p:nvPr>
        </p:nvSpPr>
        <p:spPr>
          <a:xfrm>
            <a:off x="1141412" y="2249487"/>
            <a:ext cx="4459287" cy="2413001"/>
          </a:xfrm>
        </p:spPr>
        <p:txBody>
          <a:bodyPr vert="horz" lIns="91440" tIns="45720" rIns="91440" bIns="45720" rtlCol="0">
            <a:normAutofit/>
          </a:bodyPr>
          <a:lstStyle/>
          <a:p>
            <a:r>
              <a:rPr lang="en-US" sz="2000" dirty="0"/>
              <a:t> • Antarctica is located at the South Pole and is surrounded by the Southern Ocean. Over 98% of Antarctica is covered by ice. It is the driest and coldest continent on earth</a:t>
            </a:r>
          </a:p>
          <a:p>
            <a:pPr indent="-228600">
              <a:buFont typeface="Arial" panose="020B0604020202020204" pitchFamily="34" charset="0"/>
              <a:buChar char="•"/>
            </a:pPr>
            <a:endParaRPr lang="en-US" sz="2000" dirty="0"/>
          </a:p>
        </p:txBody>
      </p:sp>
      <p:pic>
        <p:nvPicPr>
          <p:cNvPr id="1026" name="Picture 2" descr="MexicoMexico CityPesoHas 3 time zones, GuatemalaQueza...">
            <a:extLst>
              <a:ext uri="{FF2B5EF4-FFF2-40B4-BE49-F238E27FC236}">
                <a16:creationId xmlns:a16="http://schemas.microsoft.com/office/drawing/2014/main" id="{5D08C187-759D-BD43-AF97-1A30D6C40571}"/>
              </a:ext>
            </a:extLst>
          </p:cNvPr>
          <p:cNvPicPr>
            <a:picLocks noGrp="1" noChangeAspect="1" noChangeArrowheads="1"/>
          </p:cNvPicPr>
          <p:nvPr>
            <p:ph idx="1"/>
          </p:nvPr>
        </p:nvPicPr>
        <p:blipFill>
          <a:blip r:embed="rId4">
            <a:extLst>
              <a:ext uri="{28A0092B-C50C-407E-A947-70E740481C1C}">
                <a14:useLocalDpi xmlns:a14="http://schemas.microsoft.com/office/drawing/2010/main" val="0"/>
              </a:ext>
            </a:extLst>
          </a:blip>
          <a:stretch>
            <a:fillRect/>
          </a:stretch>
        </p:blipFill>
        <p:spPr bwMode="auto">
          <a:xfrm>
            <a:off x="5441261" y="521717"/>
            <a:ext cx="6498326" cy="4639246"/>
          </a:xfrm>
          <a:prstGeom prst="round2DiagRect">
            <a:avLst>
              <a:gd name="adj1" fmla="val 3840"/>
              <a:gd name="adj2" fmla="val 0"/>
            </a:avLst>
          </a:prstGeom>
          <a:noFill/>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nvGrpSpPr>
          <p:cNvPr id="118" name="Group 117">
            <a:extLst>
              <a:ext uri="{FF2B5EF4-FFF2-40B4-BE49-F238E27FC236}">
                <a16:creationId xmlns:a16="http://schemas.microsoft.com/office/drawing/2014/main" id="{453E4DEE-E996-40F8-8635-0FF43D7348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119" name="Rectangle 5">
              <a:extLst>
                <a:ext uri="{FF2B5EF4-FFF2-40B4-BE49-F238E27FC236}">
                  <a16:creationId xmlns:a16="http://schemas.microsoft.com/office/drawing/2014/main" id="{08BD1D3E-43CE-49EB-A424-0738950C6424}"/>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120" name="Freeform 6">
              <a:extLst>
                <a:ext uri="{FF2B5EF4-FFF2-40B4-BE49-F238E27FC236}">
                  <a16:creationId xmlns:a16="http://schemas.microsoft.com/office/drawing/2014/main" id="{E9182037-E3FA-489A-95D5-29E4248420D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21" name="Freeform 7">
              <a:extLst>
                <a:ext uri="{FF2B5EF4-FFF2-40B4-BE49-F238E27FC236}">
                  <a16:creationId xmlns:a16="http://schemas.microsoft.com/office/drawing/2014/main" id="{E8864E76-AD7F-4BEE-B3F6-A78FA42AEFA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22" name="Freeform 8">
              <a:extLst>
                <a:ext uri="{FF2B5EF4-FFF2-40B4-BE49-F238E27FC236}">
                  <a16:creationId xmlns:a16="http://schemas.microsoft.com/office/drawing/2014/main" id="{8AD071B3-046D-4479-91FE-01E9AD7C8A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23" name="Freeform 9">
              <a:extLst>
                <a:ext uri="{FF2B5EF4-FFF2-40B4-BE49-F238E27FC236}">
                  <a16:creationId xmlns:a16="http://schemas.microsoft.com/office/drawing/2014/main" id="{91D776F5-E902-4A4D-A75D-A46E063C9F3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24" name="Freeform 10">
              <a:extLst>
                <a:ext uri="{FF2B5EF4-FFF2-40B4-BE49-F238E27FC236}">
                  <a16:creationId xmlns:a16="http://schemas.microsoft.com/office/drawing/2014/main" id="{EBED8F24-A998-4952-AB68-E2074F0746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25" name="Freeform 11">
              <a:extLst>
                <a:ext uri="{FF2B5EF4-FFF2-40B4-BE49-F238E27FC236}">
                  <a16:creationId xmlns:a16="http://schemas.microsoft.com/office/drawing/2014/main" id="{74D7A646-8CDC-49B3-9C44-3EF38DB426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26" name="Freeform 12">
              <a:extLst>
                <a:ext uri="{FF2B5EF4-FFF2-40B4-BE49-F238E27FC236}">
                  <a16:creationId xmlns:a16="http://schemas.microsoft.com/office/drawing/2014/main" id="{D4E99D14-E4F4-419B-9AAF-8D1CEAB28A2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27" name="Freeform 13">
              <a:extLst>
                <a:ext uri="{FF2B5EF4-FFF2-40B4-BE49-F238E27FC236}">
                  <a16:creationId xmlns:a16="http://schemas.microsoft.com/office/drawing/2014/main" id="{377E106C-5445-4A52-9F7E-DA173874429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28" name="Freeform 14">
              <a:extLst>
                <a:ext uri="{FF2B5EF4-FFF2-40B4-BE49-F238E27FC236}">
                  <a16:creationId xmlns:a16="http://schemas.microsoft.com/office/drawing/2014/main" id="{752BFE96-D378-4BAE-A64B-F851A34C4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29" name="Freeform 15">
              <a:extLst>
                <a:ext uri="{FF2B5EF4-FFF2-40B4-BE49-F238E27FC236}">
                  <a16:creationId xmlns:a16="http://schemas.microsoft.com/office/drawing/2014/main" id="{B88FFB19-5A5E-4078-B467-9D4ABD21BD9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30" name="Line 16">
              <a:extLst>
                <a:ext uri="{FF2B5EF4-FFF2-40B4-BE49-F238E27FC236}">
                  <a16:creationId xmlns:a16="http://schemas.microsoft.com/office/drawing/2014/main" id="{11042975-3D19-4728-BCDA-D3F5CD633EDB}"/>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131" name="Freeform 17">
              <a:extLst>
                <a:ext uri="{FF2B5EF4-FFF2-40B4-BE49-F238E27FC236}">
                  <a16:creationId xmlns:a16="http://schemas.microsoft.com/office/drawing/2014/main" id="{A28972BD-D2E1-4DCA-A907-2E3B6F6066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32" name="Freeform 18">
              <a:extLst>
                <a:ext uri="{FF2B5EF4-FFF2-40B4-BE49-F238E27FC236}">
                  <a16:creationId xmlns:a16="http://schemas.microsoft.com/office/drawing/2014/main" id="{1C806824-5C2D-4747-B038-69EE4074B3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33" name="Freeform 19">
              <a:extLst>
                <a:ext uri="{FF2B5EF4-FFF2-40B4-BE49-F238E27FC236}">
                  <a16:creationId xmlns:a16="http://schemas.microsoft.com/office/drawing/2014/main" id="{3B33F710-16D7-4F48-BFCA-66C9CA2352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34" name="Freeform 20">
              <a:extLst>
                <a:ext uri="{FF2B5EF4-FFF2-40B4-BE49-F238E27FC236}">
                  <a16:creationId xmlns:a16="http://schemas.microsoft.com/office/drawing/2014/main" id="{6C8C8ED4-90FA-4E97-AAF0-D5D51E6A935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35" name="Rectangle 21">
              <a:extLst>
                <a:ext uri="{FF2B5EF4-FFF2-40B4-BE49-F238E27FC236}">
                  <a16:creationId xmlns:a16="http://schemas.microsoft.com/office/drawing/2014/main" id="{6C5EB9C1-B25F-4172-8A96-5950ECC828F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136" name="Freeform 22">
              <a:extLst>
                <a:ext uri="{FF2B5EF4-FFF2-40B4-BE49-F238E27FC236}">
                  <a16:creationId xmlns:a16="http://schemas.microsoft.com/office/drawing/2014/main" id="{097E6E8A-9373-4655-882B-21715CCE97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37" name="Freeform 23">
              <a:extLst>
                <a:ext uri="{FF2B5EF4-FFF2-40B4-BE49-F238E27FC236}">
                  <a16:creationId xmlns:a16="http://schemas.microsoft.com/office/drawing/2014/main" id="{EB8CC766-1206-4372-ACAF-8230AF4D542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38" name="Freeform 24">
              <a:extLst>
                <a:ext uri="{FF2B5EF4-FFF2-40B4-BE49-F238E27FC236}">
                  <a16:creationId xmlns:a16="http://schemas.microsoft.com/office/drawing/2014/main" id="{1C8E2511-2489-47B2-9C19-C410910DD9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39" name="Freeform 25">
              <a:extLst>
                <a:ext uri="{FF2B5EF4-FFF2-40B4-BE49-F238E27FC236}">
                  <a16:creationId xmlns:a16="http://schemas.microsoft.com/office/drawing/2014/main" id="{D7820196-0A47-47EF-832C-A688E8977D6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40" name="Freeform 26">
              <a:extLst>
                <a:ext uri="{FF2B5EF4-FFF2-40B4-BE49-F238E27FC236}">
                  <a16:creationId xmlns:a16="http://schemas.microsoft.com/office/drawing/2014/main" id="{4982E0BF-34AE-48A3-AD6B-E0F3CD05DB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41" name="Freeform 27">
              <a:extLst>
                <a:ext uri="{FF2B5EF4-FFF2-40B4-BE49-F238E27FC236}">
                  <a16:creationId xmlns:a16="http://schemas.microsoft.com/office/drawing/2014/main" id="{CD34643B-9DF2-4310-8868-48252C3393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42" name="Freeform 28">
              <a:extLst>
                <a:ext uri="{FF2B5EF4-FFF2-40B4-BE49-F238E27FC236}">
                  <a16:creationId xmlns:a16="http://schemas.microsoft.com/office/drawing/2014/main" id="{4E020C4E-AF64-44A8-B830-779541D8D54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43" name="Freeform 29">
              <a:extLst>
                <a:ext uri="{FF2B5EF4-FFF2-40B4-BE49-F238E27FC236}">
                  <a16:creationId xmlns:a16="http://schemas.microsoft.com/office/drawing/2014/main" id="{D97BC3D3-B1B3-4825-9169-BBEF1DBCF05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44" name="Freeform 30">
              <a:extLst>
                <a:ext uri="{FF2B5EF4-FFF2-40B4-BE49-F238E27FC236}">
                  <a16:creationId xmlns:a16="http://schemas.microsoft.com/office/drawing/2014/main" id="{A750DC4F-1DAF-470E-98C6-6C68DEB933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45" name="Freeform 31">
              <a:extLst>
                <a:ext uri="{FF2B5EF4-FFF2-40B4-BE49-F238E27FC236}">
                  <a16:creationId xmlns:a16="http://schemas.microsoft.com/office/drawing/2014/main" id="{2F99594A-5BBD-4E10-A818-8BE52B7D95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grpSp>
    </p:spTree>
    <p:extLst>
      <p:ext uri="{BB962C8B-B14F-4D97-AF65-F5344CB8AC3E}">
        <p14:creationId xmlns:p14="http://schemas.microsoft.com/office/powerpoint/2010/main" val="181842402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edge">
                                      <p:cBhvr>
                                        <p:cTn id="12" dur="20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Effect transition="in" filter="dissolve">
                                      <p:cBhvr>
                                        <p:cTn id="17"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pic>
        <p:nvPicPr>
          <p:cNvPr id="71" name="Picture 2">
            <a:extLst>
              <a:ext uri="{FF2B5EF4-FFF2-40B4-BE49-F238E27FC236}">
                <a16:creationId xmlns:a16="http://schemas.microsoft.com/office/drawing/2014/main" id="{5FF7B57D-FF7B-48B3-9F60-9BCEEECF9E7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3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Lst>
        </p:spPr>
      </p:pic>
      <p:grpSp>
        <p:nvGrpSpPr>
          <p:cNvPr id="73" name="Group 72">
            <a:extLst>
              <a:ext uri="{FF2B5EF4-FFF2-40B4-BE49-F238E27FC236}">
                <a16:creationId xmlns:a16="http://schemas.microsoft.com/office/drawing/2014/main" id="{EB95AFDF-FA7D-4311-9C65-6D507D92F4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4288" y="0"/>
            <a:ext cx="12053888" cy="6858001"/>
            <a:chOff x="-14288" y="0"/>
            <a:chExt cx="12053888" cy="6858001"/>
          </a:xfrm>
        </p:grpSpPr>
        <p:grpSp>
          <p:nvGrpSpPr>
            <p:cNvPr id="74" name="Group 73">
              <a:extLst>
                <a:ext uri="{FF2B5EF4-FFF2-40B4-BE49-F238E27FC236}">
                  <a16:creationId xmlns:a16="http://schemas.microsoft.com/office/drawing/2014/main" id="{9A5CCD98-20C1-4404-B788-FDA92F8A440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86" name="Rectangle 5">
                <a:extLst>
                  <a:ext uri="{FF2B5EF4-FFF2-40B4-BE49-F238E27FC236}">
                    <a16:creationId xmlns:a16="http://schemas.microsoft.com/office/drawing/2014/main" id="{C1424C76-B5C3-468E-86FA-8D9B269053DE}"/>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87" name="Freeform 6">
                <a:extLst>
                  <a:ext uri="{FF2B5EF4-FFF2-40B4-BE49-F238E27FC236}">
                    <a16:creationId xmlns:a16="http://schemas.microsoft.com/office/drawing/2014/main" id="{B3922267-72C9-403B-A6DE-7D0A43D5541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8" name="Freeform 7">
                <a:extLst>
                  <a:ext uri="{FF2B5EF4-FFF2-40B4-BE49-F238E27FC236}">
                    <a16:creationId xmlns:a16="http://schemas.microsoft.com/office/drawing/2014/main" id="{7276DB68-2E8D-4723-852B-7476DD38FED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9" name="Freeform 8">
                <a:extLst>
                  <a:ext uri="{FF2B5EF4-FFF2-40B4-BE49-F238E27FC236}">
                    <a16:creationId xmlns:a16="http://schemas.microsoft.com/office/drawing/2014/main" id="{0A155711-4993-4D1E-89EA-A397C164F0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0" name="Freeform 9">
                <a:extLst>
                  <a:ext uri="{FF2B5EF4-FFF2-40B4-BE49-F238E27FC236}">
                    <a16:creationId xmlns:a16="http://schemas.microsoft.com/office/drawing/2014/main" id="{2AB42136-2551-4CAA-857F-65FA3247B49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1" name="Freeform 10">
                <a:extLst>
                  <a:ext uri="{FF2B5EF4-FFF2-40B4-BE49-F238E27FC236}">
                    <a16:creationId xmlns:a16="http://schemas.microsoft.com/office/drawing/2014/main" id="{7C2ADEA1-EA3E-4C0E-A28E-460092F7FF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2" name="Freeform 11">
                <a:extLst>
                  <a:ext uri="{FF2B5EF4-FFF2-40B4-BE49-F238E27FC236}">
                    <a16:creationId xmlns:a16="http://schemas.microsoft.com/office/drawing/2014/main" id="{B04584B3-081C-4286-A840-AB5B16B10A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3" name="Freeform 12">
                <a:extLst>
                  <a:ext uri="{FF2B5EF4-FFF2-40B4-BE49-F238E27FC236}">
                    <a16:creationId xmlns:a16="http://schemas.microsoft.com/office/drawing/2014/main" id="{3AB388FD-C246-4936-A041-E0413A13298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4" name="Freeform 13">
                <a:extLst>
                  <a:ext uri="{FF2B5EF4-FFF2-40B4-BE49-F238E27FC236}">
                    <a16:creationId xmlns:a16="http://schemas.microsoft.com/office/drawing/2014/main" id="{57692343-2D12-4F57-836C-945D407B68B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5" name="Freeform 14">
                <a:extLst>
                  <a:ext uri="{FF2B5EF4-FFF2-40B4-BE49-F238E27FC236}">
                    <a16:creationId xmlns:a16="http://schemas.microsoft.com/office/drawing/2014/main" id="{062EE710-0210-4840-8698-E0DF1C6170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6" name="Freeform 15">
                <a:extLst>
                  <a:ext uri="{FF2B5EF4-FFF2-40B4-BE49-F238E27FC236}">
                    <a16:creationId xmlns:a16="http://schemas.microsoft.com/office/drawing/2014/main" id="{161892F4-6071-40CD-8E18-CDEE0C91B58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7" name="Line 16">
                <a:extLst>
                  <a:ext uri="{FF2B5EF4-FFF2-40B4-BE49-F238E27FC236}">
                    <a16:creationId xmlns:a16="http://schemas.microsoft.com/office/drawing/2014/main" id="{3E6BBE44-8D88-407D-B1C6-10C89DD6173B}"/>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98" name="Freeform 17">
                <a:extLst>
                  <a:ext uri="{FF2B5EF4-FFF2-40B4-BE49-F238E27FC236}">
                    <a16:creationId xmlns:a16="http://schemas.microsoft.com/office/drawing/2014/main" id="{1E90AE6E-328E-4730-825C-B5130F5CFC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99" name="Freeform 18">
                <a:extLst>
                  <a:ext uri="{FF2B5EF4-FFF2-40B4-BE49-F238E27FC236}">
                    <a16:creationId xmlns:a16="http://schemas.microsoft.com/office/drawing/2014/main" id="{24EC969F-6E4A-4163-ABDA-4674429A3D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0" name="Freeform 19">
                <a:extLst>
                  <a:ext uri="{FF2B5EF4-FFF2-40B4-BE49-F238E27FC236}">
                    <a16:creationId xmlns:a16="http://schemas.microsoft.com/office/drawing/2014/main" id="{1B735C94-B049-42C6-9DEF-5DB70D58CE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1" name="Freeform 20">
                <a:extLst>
                  <a:ext uri="{FF2B5EF4-FFF2-40B4-BE49-F238E27FC236}">
                    <a16:creationId xmlns:a16="http://schemas.microsoft.com/office/drawing/2014/main" id="{051C02E6-1954-478B-AEAE-BF8F36BE941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2" name="Rectangle 21">
                <a:extLst>
                  <a:ext uri="{FF2B5EF4-FFF2-40B4-BE49-F238E27FC236}">
                    <a16:creationId xmlns:a16="http://schemas.microsoft.com/office/drawing/2014/main" id="{6710B1C0-310A-48D0-B824-459D9AFC2FB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103" name="Freeform 22">
                <a:extLst>
                  <a:ext uri="{FF2B5EF4-FFF2-40B4-BE49-F238E27FC236}">
                    <a16:creationId xmlns:a16="http://schemas.microsoft.com/office/drawing/2014/main" id="{1204A606-D9A6-4DC6-9F0E-D516EA1EB9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4" name="Freeform 23">
                <a:extLst>
                  <a:ext uri="{FF2B5EF4-FFF2-40B4-BE49-F238E27FC236}">
                    <a16:creationId xmlns:a16="http://schemas.microsoft.com/office/drawing/2014/main" id="{EE569555-0243-4979-A537-C9B4AFD5F25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5" name="Freeform 24">
                <a:extLst>
                  <a:ext uri="{FF2B5EF4-FFF2-40B4-BE49-F238E27FC236}">
                    <a16:creationId xmlns:a16="http://schemas.microsoft.com/office/drawing/2014/main" id="{D52A977D-4993-48AF-A792-F2DE096391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6" name="Freeform 25">
                <a:extLst>
                  <a:ext uri="{FF2B5EF4-FFF2-40B4-BE49-F238E27FC236}">
                    <a16:creationId xmlns:a16="http://schemas.microsoft.com/office/drawing/2014/main" id="{93CFF2DC-E52E-4D99-97D5-B0D7B792E50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7" name="Freeform 26">
                <a:extLst>
                  <a:ext uri="{FF2B5EF4-FFF2-40B4-BE49-F238E27FC236}">
                    <a16:creationId xmlns:a16="http://schemas.microsoft.com/office/drawing/2014/main" id="{5E175372-AF09-42A7-B3D0-226C834891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8" name="Freeform 27">
                <a:extLst>
                  <a:ext uri="{FF2B5EF4-FFF2-40B4-BE49-F238E27FC236}">
                    <a16:creationId xmlns:a16="http://schemas.microsoft.com/office/drawing/2014/main" id="{ABF20BA9-F4B2-49EA-A573-578B189774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09" name="Freeform 28">
                <a:extLst>
                  <a:ext uri="{FF2B5EF4-FFF2-40B4-BE49-F238E27FC236}">
                    <a16:creationId xmlns:a16="http://schemas.microsoft.com/office/drawing/2014/main" id="{AA3A7A4B-C811-4E23-8BFD-5823A032DA3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10" name="Freeform 29">
                <a:extLst>
                  <a:ext uri="{FF2B5EF4-FFF2-40B4-BE49-F238E27FC236}">
                    <a16:creationId xmlns:a16="http://schemas.microsoft.com/office/drawing/2014/main" id="{47537781-F057-4B97-AD8F-12FE9BE599A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11" name="Freeform 30">
                <a:extLst>
                  <a:ext uri="{FF2B5EF4-FFF2-40B4-BE49-F238E27FC236}">
                    <a16:creationId xmlns:a16="http://schemas.microsoft.com/office/drawing/2014/main" id="{078883C7-EB52-4BB7-A9A7-F8C046A833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12" name="Freeform 31">
                <a:extLst>
                  <a:ext uri="{FF2B5EF4-FFF2-40B4-BE49-F238E27FC236}">
                    <a16:creationId xmlns:a16="http://schemas.microsoft.com/office/drawing/2014/main" id="{63CCBBF8-5972-4ED3-AB5B-46DC425B177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grpSp>
        <p:grpSp>
          <p:nvGrpSpPr>
            <p:cNvPr id="75" name="Group 74">
              <a:extLst>
                <a:ext uri="{FF2B5EF4-FFF2-40B4-BE49-F238E27FC236}">
                  <a16:creationId xmlns:a16="http://schemas.microsoft.com/office/drawing/2014/main" id="{A8C19883-37FB-437C-A3AA-89AA6239D3A9}"/>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76" name="Freeform 32">
                <a:extLst>
                  <a:ext uri="{FF2B5EF4-FFF2-40B4-BE49-F238E27FC236}">
                    <a16:creationId xmlns:a16="http://schemas.microsoft.com/office/drawing/2014/main" id="{AF1753DD-4CEF-45EC-B952-90EA8895D7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77" name="Freeform 33">
                <a:extLst>
                  <a:ext uri="{FF2B5EF4-FFF2-40B4-BE49-F238E27FC236}">
                    <a16:creationId xmlns:a16="http://schemas.microsoft.com/office/drawing/2014/main" id="{5B9356DB-C1BE-4D76-8FA7-4FBAA12D1D3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78" name="Freeform 34">
                <a:extLst>
                  <a:ext uri="{FF2B5EF4-FFF2-40B4-BE49-F238E27FC236}">
                    <a16:creationId xmlns:a16="http://schemas.microsoft.com/office/drawing/2014/main" id="{C4F59561-572D-42BA-A6FD-F3AFA1A394D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79" name="Freeform 35">
                <a:extLst>
                  <a:ext uri="{FF2B5EF4-FFF2-40B4-BE49-F238E27FC236}">
                    <a16:creationId xmlns:a16="http://schemas.microsoft.com/office/drawing/2014/main" id="{BB7A51A1-D509-4494-BAE2-1B96CAD4DB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0" name="Freeform 36">
                <a:extLst>
                  <a:ext uri="{FF2B5EF4-FFF2-40B4-BE49-F238E27FC236}">
                    <a16:creationId xmlns:a16="http://schemas.microsoft.com/office/drawing/2014/main" id="{D3FE0B5A-55DE-4E56-8E9B-B92D1DB9A89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1" name="Freeform 37">
                <a:extLst>
                  <a:ext uri="{FF2B5EF4-FFF2-40B4-BE49-F238E27FC236}">
                    <a16:creationId xmlns:a16="http://schemas.microsoft.com/office/drawing/2014/main" id="{F125661C-3A0E-4B6E-B2AB-1B08C89251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2" name="Freeform 38">
                <a:extLst>
                  <a:ext uri="{FF2B5EF4-FFF2-40B4-BE49-F238E27FC236}">
                    <a16:creationId xmlns:a16="http://schemas.microsoft.com/office/drawing/2014/main" id="{39304006-EE77-438A-A0D1-537322356C1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3" name="Freeform 39">
                <a:extLst>
                  <a:ext uri="{FF2B5EF4-FFF2-40B4-BE49-F238E27FC236}">
                    <a16:creationId xmlns:a16="http://schemas.microsoft.com/office/drawing/2014/main" id="{C6031DEB-4109-4049-82CF-DD06483A2C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4" name="Freeform 40">
                <a:extLst>
                  <a:ext uri="{FF2B5EF4-FFF2-40B4-BE49-F238E27FC236}">
                    <a16:creationId xmlns:a16="http://schemas.microsoft.com/office/drawing/2014/main" id="{65FC2657-18D6-4490-88D6-32E6B1C6FB1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85" name="Rectangle 41">
                <a:extLst>
                  <a:ext uri="{FF2B5EF4-FFF2-40B4-BE49-F238E27FC236}">
                    <a16:creationId xmlns:a16="http://schemas.microsoft.com/office/drawing/2014/main" id="{20BEA03B-3EAD-4FA2-BC9D-25A14D635CF6}"/>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939587" y="6596063"/>
                <a:ext cx="23813" cy="252413"/>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grpSp>
      </p:grpSp>
      <p:sp useBgFill="1">
        <p:nvSpPr>
          <p:cNvPr id="114" name="Rectangle 113">
            <a:extLst>
              <a:ext uri="{FF2B5EF4-FFF2-40B4-BE49-F238E27FC236}">
                <a16:creationId xmlns:a16="http://schemas.microsoft.com/office/drawing/2014/main" id="{C2E4E997-8672-4FFD-B8EC-9932A8E471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pic>
        <p:nvPicPr>
          <p:cNvPr id="116" name="Picture 2">
            <a:extLst>
              <a:ext uri="{FF2B5EF4-FFF2-40B4-BE49-F238E27FC236}">
                <a16:creationId xmlns:a16="http://schemas.microsoft.com/office/drawing/2014/main" id="{FE6BA9E6-1D9E-4D30-B528-D49FA1342E4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3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Lst>
        </p:spPr>
      </p:pic>
      <p:sp>
        <p:nvSpPr>
          <p:cNvPr id="2" name="Title 1">
            <a:extLst>
              <a:ext uri="{FF2B5EF4-FFF2-40B4-BE49-F238E27FC236}">
                <a16:creationId xmlns:a16="http://schemas.microsoft.com/office/drawing/2014/main" id="{94AC97F8-549F-FA46-B9DA-170B52ACA7C8}"/>
              </a:ext>
            </a:extLst>
          </p:cNvPr>
          <p:cNvSpPr>
            <a:spLocks noGrp="1"/>
          </p:cNvSpPr>
          <p:nvPr>
            <p:ph type="title"/>
          </p:nvPr>
        </p:nvSpPr>
        <p:spPr>
          <a:xfrm>
            <a:off x="1141413" y="618518"/>
            <a:ext cx="4459286" cy="1478570"/>
          </a:xfrm>
        </p:spPr>
        <p:txBody>
          <a:bodyPr vert="horz" lIns="91440" tIns="45720" rIns="91440" bIns="45720" rtlCol="0" anchor="ctr">
            <a:normAutofit/>
          </a:bodyPr>
          <a:lstStyle/>
          <a:p>
            <a:r>
              <a:rPr lang="en-US"/>
              <a:t>How did antarctica form?</a:t>
            </a:r>
          </a:p>
        </p:txBody>
      </p:sp>
      <p:sp>
        <p:nvSpPr>
          <p:cNvPr id="4" name="Text Placeholder 3">
            <a:extLst>
              <a:ext uri="{FF2B5EF4-FFF2-40B4-BE49-F238E27FC236}">
                <a16:creationId xmlns:a16="http://schemas.microsoft.com/office/drawing/2014/main" id="{92F1BE1E-FFB4-3541-B4F7-6407BBDDE3E3}"/>
              </a:ext>
            </a:extLst>
          </p:cNvPr>
          <p:cNvSpPr>
            <a:spLocks noGrp="1"/>
          </p:cNvSpPr>
          <p:nvPr>
            <p:ph type="body" sz="half" idx="2"/>
          </p:nvPr>
        </p:nvSpPr>
        <p:spPr>
          <a:xfrm>
            <a:off x="298443" y="1892300"/>
            <a:ext cx="4459287" cy="3965046"/>
          </a:xfrm>
        </p:spPr>
        <p:txBody>
          <a:bodyPr vert="horz" lIns="91440" tIns="45720" rIns="91440" bIns="45720" rtlCol="0">
            <a:normAutofit/>
          </a:bodyPr>
          <a:lstStyle/>
          <a:p>
            <a:pPr>
              <a:lnSpc>
                <a:spcPct val="110000"/>
              </a:lnSpc>
            </a:pPr>
            <a:r>
              <a:rPr lang="en-US" sz="1700" dirty="0"/>
              <a:t> • Antarctica as we know it was formed roughly 34 million years ago, when the continent </a:t>
            </a:r>
            <a:r>
              <a:rPr lang="en-US" sz="1700" b="1" dirty="0"/>
              <a:t>was </a:t>
            </a:r>
            <a:r>
              <a:rPr lang="en-US" sz="1700" dirty="0"/>
              <a:t>enveloped by the massive ice sheet it is known for today. But Antarctica wasn't always the great southern continent covered in ice. </a:t>
            </a:r>
          </a:p>
          <a:p>
            <a:pPr>
              <a:lnSpc>
                <a:spcPct val="110000"/>
              </a:lnSpc>
            </a:pPr>
            <a:r>
              <a:rPr lang="en-US" sz="1700" dirty="0"/>
              <a:t> • The first explanation is based on global climate change. Scientists have shown that atmospheric carbon dioxide levels declined steadily since the beginning of the Cenozoic Era, 66 million years ago. Once CO2 dropped below a critical threshold, cooler global temperatures allowed the ice sheets of Antarctica to start to form.</a:t>
            </a:r>
          </a:p>
        </p:txBody>
      </p:sp>
      <p:pic>
        <p:nvPicPr>
          <p:cNvPr id="2050" name="Picture 2" descr="Arctic and Antarctic Sea Ice: How Are They Different? – Climate Change:  Vital Signs of the Planet">
            <a:extLst>
              <a:ext uri="{FF2B5EF4-FFF2-40B4-BE49-F238E27FC236}">
                <a16:creationId xmlns:a16="http://schemas.microsoft.com/office/drawing/2014/main" id="{326D5877-2ED2-4643-B68C-B72F8E338E6F}"/>
              </a:ext>
            </a:extLst>
          </p:cNvPr>
          <p:cNvPicPr>
            <a:picLocks noGrp="1" noChangeAspect="1" noChangeArrowheads="1"/>
          </p:cNvPicPr>
          <p:nvPr>
            <p:ph idx="1"/>
          </p:nvPr>
        </p:nvPicPr>
        <p:blipFill>
          <a:blip r:embed="rId4">
            <a:extLst>
              <a:ext uri="{28A0092B-C50C-407E-A947-70E740481C1C}">
                <a14:useLocalDpi xmlns:a14="http://schemas.microsoft.com/office/drawing/2010/main" val="0"/>
              </a:ext>
            </a:extLst>
          </a:blip>
          <a:stretch>
            <a:fillRect/>
          </a:stretch>
        </p:blipFill>
        <p:spPr bwMode="auto">
          <a:xfrm>
            <a:off x="5321291" y="642051"/>
            <a:ext cx="6833791" cy="5122161"/>
          </a:xfrm>
          <a:prstGeom prst="round2DiagRect">
            <a:avLst>
              <a:gd name="adj1" fmla="val 5608"/>
              <a:gd name="adj2" fmla="val 0"/>
            </a:avLst>
          </a:prstGeom>
          <a:noFill/>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nvGrpSpPr>
          <p:cNvPr id="118" name="Group 117">
            <a:extLst>
              <a:ext uri="{FF2B5EF4-FFF2-40B4-BE49-F238E27FC236}">
                <a16:creationId xmlns:a16="http://schemas.microsoft.com/office/drawing/2014/main" id="{453E4DEE-E996-40F8-8635-0FF43D7348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119" name="Rectangle 5">
              <a:extLst>
                <a:ext uri="{FF2B5EF4-FFF2-40B4-BE49-F238E27FC236}">
                  <a16:creationId xmlns:a16="http://schemas.microsoft.com/office/drawing/2014/main" id="{08BD1D3E-43CE-49EB-A424-0738950C6424}"/>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120" name="Freeform 6">
              <a:extLst>
                <a:ext uri="{FF2B5EF4-FFF2-40B4-BE49-F238E27FC236}">
                  <a16:creationId xmlns:a16="http://schemas.microsoft.com/office/drawing/2014/main" id="{E9182037-E3FA-489A-95D5-29E4248420D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21" name="Freeform 7">
              <a:extLst>
                <a:ext uri="{FF2B5EF4-FFF2-40B4-BE49-F238E27FC236}">
                  <a16:creationId xmlns:a16="http://schemas.microsoft.com/office/drawing/2014/main" id="{E8864E76-AD7F-4BEE-B3F6-A78FA42AEFA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22" name="Freeform 8">
              <a:extLst>
                <a:ext uri="{FF2B5EF4-FFF2-40B4-BE49-F238E27FC236}">
                  <a16:creationId xmlns:a16="http://schemas.microsoft.com/office/drawing/2014/main" id="{8AD071B3-046D-4479-91FE-01E9AD7C8A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23" name="Freeform 9">
              <a:extLst>
                <a:ext uri="{FF2B5EF4-FFF2-40B4-BE49-F238E27FC236}">
                  <a16:creationId xmlns:a16="http://schemas.microsoft.com/office/drawing/2014/main" id="{91D776F5-E902-4A4D-A75D-A46E063C9F3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24" name="Freeform 10">
              <a:extLst>
                <a:ext uri="{FF2B5EF4-FFF2-40B4-BE49-F238E27FC236}">
                  <a16:creationId xmlns:a16="http://schemas.microsoft.com/office/drawing/2014/main" id="{EBED8F24-A998-4952-AB68-E2074F0746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25" name="Freeform 11">
              <a:extLst>
                <a:ext uri="{FF2B5EF4-FFF2-40B4-BE49-F238E27FC236}">
                  <a16:creationId xmlns:a16="http://schemas.microsoft.com/office/drawing/2014/main" id="{74D7A646-8CDC-49B3-9C44-3EF38DB426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26" name="Freeform 12">
              <a:extLst>
                <a:ext uri="{FF2B5EF4-FFF2-40B4-BE49-F238E27FC236}">
                  <a16:creationId xmlns:a16="http://schemas.microsoft.com/office/drawing/2014/main" id="{D4E99D14-E4F4-419B-9AAF-8D1CEAB28A2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27" name="Freeform 13">
              <a:extLst>
                <a:ext uri="{FF2B5EF4-FFF2-40B4-BE49-F238E27FC236}">
                  <a16:creationId xmlns:a16="http://schemas.microsoft.com/office/drawing/2014/main" id="{377E106C-5445-4A52-9F7E-DA173874429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28" name="Freeform 14">
              <a:extLst>
                <a:ext uri="{FF2B5EF4-FFF2-40B4-BE49-F238E27FC236}">
                  <a16:creationId xmlns:a16="http://schemas.microsoft.com/office/drawing/2014/main" id="{752BFE96-D378-4BAE-A64B-F851A34C4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29" name="Freeform 15">
              <a:extLst>
                <a:ext uri="{FF2B5EF4-FFF2-40B4-BE49-F238E27FC236}">
                  <a16:creationId xmlns:a16="http://schemas.microsoft.com/office/drawing/2014/main" id="{B88FFB19-5A5E-4078-B467-9D4ABD21BD9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30" name="Line 16">
              <a:extLst>
                <a:ext uri="{FF2B5EF4-FFF2-40B4-BE49-F238E27FC236}">
                  <a16:creationId xmlns:a16="http://schemas.microsoft.com/office/drawing/2014/main" id="{11042975-3D19-4728-BCDA-D3F5CD633EDB}"/>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131" name="Freeform 17">
              <a:extLst>
                <a:ext uri="{FF2B5EF4-FFF2-40B4-BE49-F238E27FC236}">
                  <a16:creationId xmlns:a16="http://schemas.microsoft.com/office/drawing/2014/main" id="{A28972BD-D2E1-4DCA-A907-2E3B6F6066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32" name="Freeform 18">
              <a:extLst>
                <a:ext uri="{FF2B5EF4-FFF2-40B4-BE49-F238E27FC236}">
                  <a16:creationId xmlns:a16="http://schemas.microsoft.com/office/drawing/2014/main" id="{1C806824-5C2D-4747-B038-69EE4074B3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33" name="Freeform 19">
              <a:extLst>
                <a:ext uri="{FF2B5EF4-FFF2-40B4-BE49-F238E27FC236}">
                  <a16:creationId xmlns:a16="http://schemas.microsoft.com/office/drawing/2014/main" id="{3B33F710-16D7-4F48-BFCA-66C9CA2352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34" name="Freeform 20">
              <a:extLst>
                <a:ext uri="{FF2B5EF4-FFF2-40B4-BE49-F238E27FC236}">
                  <a16:creationId xmlns:a16="http://schemas.microsoft.com/office/drawing/2014/main" id="{6C8C8ED4-90FA-4E97-AAF0-D5D51E6A935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35" name="Rectangle 21">
              <a:extLst>
                <a:ext uri="{FF2B5EF4-FFF2-40B4-BE49-F238E27FC236}">
                  <a16:creationId xmlns:a16="http://schemas.microsoft.com/office/drawing/2014/main" id="{6C5EB9C1-B25F-4172-8A96-5950ECC828F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136" name="Freeform 22">
              <a:extLst>
                <a:ext uri="{FF2B5EF4-FFF2-40B4-BE49-F238E27FC236}">
                  <a16:creationId xmlns:a16="http://schemas.microsoft.com/office/drawing/2014/main" id="{097E6E8A-9373-4655-882B-21715CCE97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37" name="Freeform 23">
              <a:extLst>
                <a:ext uri="{FF2B5EF4-FFF2-40B4-BE49-F238E27FC236}">
                  <a16:creationId xmlns:a16="http://schemas.microsoft.com/office/drawing/2014/main" id="{EB8CC766-1206-4372-ACAF-8230AF4D542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38" name="Freeform 24">
              <a:extLst>
                <a:ext uri="{FF2B5EF4-FFF2-40B4-BE49-F238E27FC236}">
                  <a16:creationId xmlns:a16="http://schemas.microsoft.com/office/drawing/2014/main" id="{1C8E2511-2489-47B2-9C19-C410910DD9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39" name="Freeform 25">
              <a:extLst>
                <a:ext uri="{FF2B5EF4-FFF2-40B4-BE49-F238E27FC236}">
                  <a16:creationId xmlns:a16="http://schemas.microsoft.com/office/drawing/2014/main" id="{D7820196-0A47-47EF-832C-A688E8977D6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40" name="Freeform 26">
              <a:extLst>
                <a:ext uri="{FF2B5EF4-FFF2-40B4-BE49-F238E27FC236}">
                  <a16:creationId xmlns:a16="http://schemas.microsoft.com/office/drawing/2014/main" id="{4982E0BF-34AE-48A3-AD6B-E0F3CD05DB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41" name="Freeform 27">
              <a:extLst>
                <a:ext uri="{FF2B5EF4-FFF2-40B4-BE49-F238E27FC236}">
                  <a16:creationId xmlns:a16="http://schemas.microsoft.com/office/drawing/2014/main" id="{CD34643B-9DF2-4310-8868-48252C3393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42" name="Freeform 28">
              <a:extLst>
                <a:ext uri="{FF2B5EF4-FFF2-40B4-BE49-F238E27FC236}">
                  <a16:creationId xmlns:a16="http://schemas.microsoft.com/office/drawing/2014/main" id="{4E020C4E-AF64-44A8-B830-779541D8D54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43" name="Freeform 29">
              <a:extLst>
                <a:ext uri="{FF2B5EF4-FFF2-40B4-BE49-F238E27FC236}">
                  <a16:creationId xmlns:a16="http://schemas.microsoft.com/office/drawing/2014/main" id="{D97BC3D3-B1B3-4825-9169-BBEF1DBCF05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44" name="Freeform 30">
              <a:extLst>
                <a:ext uri="{FF2B5EF4-FFF2-40B4-BE49-F238E27FC236}">
                  <a16:creationId xmlns:a16="http://schemas.microsoft.com/office/drawing/2014/main" id="{A750DC4F-1DAF-470E-98C6-6C68DEB933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45" name="Freeform 31">
              <a:extLst>
                <a:ext uri="{FF2B5EF4-FFF2-40B4-BE49-F238E27FC236}">
                  <a16:creationId xmlns:a16="http://schemas.microsoft.com/office/drawing/2014/main" id="{2F99594A-5BBD-4E10-A818-8BE52B7D95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grpSp>
    </p:spTree>
    <p:extLst>
      <p:ext uri="{BB962C8B-B14F-4D97-AF65-F5344CB8AC3E}">
        <p14:creationId xmlns:p14="http://schemas.microsoft.com/office/powerpoint/2010/main" val="294395578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heel(1)">
                                      <p:cBhvr>
                                        <p:cTn id="7" dur="20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wedge">
                                      <p:cBhvr>
                                        <p:cTn id="12" dur="20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2050"/>
                                        </p:tgtEl>
                                        <p:attrNameLst>
                                          <p:attrName>style.visibility</p:attrName>
                                        </p:attrNameLst>
                                      </p:cBhvr>
                                      <p:to>
                                        <p:strVal val="visible"/>
                                      </p:to>
                                    </p:set>
                                    <p:animEffect transition="in" filter="dissolve">
                                      <p:cBhvr>
                                        <p:cTn id="17" dur="3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pic>
        <p:nvPicPr>
          <p:cNvPr id="199" name="Picture 2">
            <a:extLst>
              <a:ext uri="{FF2B5EF4-FFF2-40B4-BE49-F238E27FC236}">
                <a16:creationId xmlns:a16="http://schemas.microsoft.com/office/drawing/2014/main" id="{5FF7B57D-FF7B-48B3-9F60-9BCEEECF9E7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3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Lst>
        </p:spPr>
      </p:pic>
      <p:grpSp>
        <p:nvGrpSpPr>
          <p:cNvPr id="201" name="Group 200">
            <a:extLst>
              <a:ext uri="{FF2B5EF4-FFF2-40B4-BE49-F238E27FC236}">
                <a16:creationId xmlns:a16="http://schemas.microsoft.com/office/drawing/2014/main" id="{EB95AFDF-FA7D-4311-9C65-6D507D92F4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4288" y="0"/>
            <a:ext cx="12053888" cy="6858001"/>
            <a:chOff x="-14288" y="0"/>
            <a:chExt cx="12053888" cy="6858001"/>
          </a:xfrm>
        </p:grpSpPr>
        <p:grpSp>
          <p:nvGrpSpPr>
            <p:cNvPr id="202" name="Group 201">
              <a:extLst>
                <a:ext uri="{FF2B5EF4-FFF2-40B4-BE49-F238E27FC236}">
                  <a16:creationId xmlns:a16="http://schemas.microsoft.com/office/drawing/2014/main" id="{9A5CCD98-20C1-4404-B788-FDA92F8A440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4" name="Rectangle 5">
                <a:extLst>
                  <a:ext uri="{FF2B5EF4-FFF2-40B4-BE49-F238E27FC236}">
                    <a16:creationId xmlns:a16="http://schemas.microsoft.com/office/drawing/2014/main" id="{C1424C76-B5C3-468E-86FA-8D9B269053DE}"/>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215" name="Freeform 6">
                <a:extLst>
                  <a:ext uri="{FF2B5EF4-FFF2-40B4-BE49-F238E27FC236}">
                    <a16:creationId xmlns:a16="http://schemas.microsoft.com/office/drawing/2014/main" id="{B3922267-72C9-403B-A6DE-7D0A43D5541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16" name="Freeform 7">
                <a:extLst>
                  <a:ext uri="{FF2B5EF4-FFF2-40B4-BE49-F238E27FC236}">
                    <a16:creationId xmlns:a16="http://schemas.microsoft.com/office/drawing/2014/main" id="{7276DB68-2E8D-4723-852B-7476DD38FED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17" name="Freeform 8">
                <a:extLst>
                  <a:ext uri="{FF2B5EF4-FFF2-40B4-BE49-F238E27FC236}">
                    <a16:creationId xmlns:a16="http://schemas.microsoft.com/office/drawing/2014/main" id="{0A155711-4993-4D1E-89EA-A397C164F0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18" name="Freeform 9">
                <a:extLst>
                  <a:ext uri="{FF2B5EF4-FFF2-40B4-BE49-F238E27FC236}">
                    <a16:creationId xmlns:a16="http://schemas.microsoft.com/office/drawing/2014/main" id="{2AB42136-2551-4CAA-857F-65FA3247B49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19" name="Freeform 10">
                <a:extLst>
                  <a:ext uri="{FF2B5EF4-FFF2-40B4-BE49-F238E27FC236}">
                    <a16:creationId xmlns:a16="http://schemas.microsoft.com/office/drawing/2014/main" id="{7C2ADEA1-EA3E-4C0E-A28E-460092F7FF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20" name="Freeform 11">
                <a:extLst>
                  <a:ext uri="{FF2B5EF4-FFF2-40B4-BE49-F238E27FC236}">
                    <a16:creationId xmlns:a16="http://schemas.microsoft.com/office/drawing/2014/main" id="{B04584B3-081C-4286-A840-AB5B16B10A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21" name="Freeform 12">
                <a:extLst>
                  <a:ext uri="{FF2B5EF4-FFF2-40B4-BE49-F238E27FC236}">
                    <a16:creationId xmlns:a16="http://schemas.microsoft.com/office/drawing/2014/main" id="{3AB388FD-C246-4936-A041-E0413A13298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22" name="Freeform 13">
                <a:extLst>
                  <a:ext uri="{FF2B5EF4-FFF2-40B4-BE49-F238E27FC236}">
                    <a16:creationId xmlns:a16="http://schemas.microsoft.com/office/drawing/2014/main" id="{57692343-2D12-4F57-836C-945D407B68B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23" name="Freeform 14">
                <a:extLst>
                  <a:ext uri="{FF2B5EF4-FFF2-40B4-BE49-F238E27FC236}">
                    <a16:creationId xmlns:a16="http://schemas.microsoft.com/office/drawing/2014/main" id="{062EE710-0210-4840-8698-E0DF1C6170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24" name="Freeform 15">
                <a:extLst>
                  <a:ext uri="{FF2B5EF4-FFF2-40B4-BE49-F238E27FC236}">
                    <a16:creationId xmlns:a16="http://schemas.microsoft.com/office/drawing/2014/main" id="{161892F4-6071-40CD-8E18-CDEE0C91B58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25" name="Line 16">
                <a:extLst>
                  <a:ext uri="{FF2B5EF4-FFF2-40B4-BE49-F238E27FC236}">
                    <a16:creationId xmlns:a16="http://schemas.microsoft.com/office/drawing/2014/main" id="{3E6BBE44-8D88-407D-B1C6-10C89DD6173B}"/>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226" name="Freeform 17">
                <a:extLst>
                  <a:ext uri="{FF2B5EF4-FFF2-40B4-BE49-F238E27FC236}">
                    <a16:creationId xmlns:a16="http://schemas.microsoft.com/office/drawing/2014/main" id="{1E90AE6E-328E-4730-825C-B5130F5CFC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27" name="Freeform 18">
                <a:extLst>
                  <a:ext uri="{FF2B5EF4-FFF2-40B4-BE49-F238E27FC236}">
                    <a16:creationId xmlns:a16="http://schemas.microsoft.com/office/drawing/2014/main" id="{24EC969F-6E4A-4163-ABDA-4674429A3D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28" name="Freeform 19">
                <a:extLst>
                  <a:ext uri="{FF2B5EF4-FFF2-40B4-BE49-F238E27FC236}">
                    <a16:creationId xmlns:a16="http://schemas.microsoft.com/office/drawing/2014/main" id="{1B735C94-B049-42C6-9DEF-5DB70D58CE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29" name="Freeform 20">
                <a:extLst>
                  <a:ext uri="{FF2B5EF4-FFF2-40B4-BE49-F238E27FC236}">
                    <a16:creationId xmlns:a16="http://schemas.microsoft.com/office/drawing/2014/main" id="{051C02E6-1954-478B-AEAE-BF8F36BE941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30" name="Rectangle 21">
                <a:extLst>
                  <a:ext uri="{FF2B5EF4-FFF2-40B4-BE49-F238E27FC236}">
                    <a16:creationId xmlns:a16="http://schemas.microsoft.com/office/drawing/2014/main" id="{6710B1C0-310A-48D0-B824-459D9AFC2FB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231" name="Freeform 22">
                <a:extLst>
                  <a:ext uri="{FF2B5EF4-FFF2-40B4-BE49-F238E27FC236}">
                    <a16:creationId xmlns:a16="http://schemas.microsoft.com/office/drawing/2014/main" id="{1204A606-D9A6-4DC6-9F0E-D516EA1EB9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32" name="Freeform 23">
                <a:extLst>
                  <a:ext uri="{FF2B5EF4-FFF2-40B4-BE49-F238E27FC236}">
                    <a16:creationId xmlns:a16="http://schemas.microsoft.com/office/drawing/2014/main" id="{EE569555-0243-4979-A537-C9B4AFD5F25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33" name="Freeform 24">
                <a:extLst>
                  <a:ext uri="{FF2B5EF4-FFF2-40B4-BE49-F238E27FC236}">
                    <a16:creationId xmlns:a16="http://schemas.microsoft.com/office/drawing/2014/main" id="{D52A977D-4993-48AF-A792-F2DE096391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34" name="Freeform 25">
                <a:extLst>
                  <a:ext uri="{FF2B5EF4-FFF2-40B4-BE49-F238E27FC236}">
                    <a16:creationId xmlns:a16="http://schemas.microsoft.com/office/drawing/2014/main" id="{93CFF2DC-E52E-4D99-97D5-B0D7B792E50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35" name="Freeform 26">
                <a:extLst>
                  <a:ext uri="{FF2B5EF4-FFF2-40B4-BE49-F238E27FC236}">
                    <a16:creationId xmlns:a16="http://schemas.microsoft.com/office/drawing/2014/main" id="{5E175372-AF09-42A7-B3D0-226C834891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36" name="Freeform 27">
                <a:extLst>
                  <a:ext uri="{FF2B5EF4-FFF2-40B4-BE49-F238E27FC236}">
                    <a16:creationId xmlns:a16="http://schemas.microsoft.com/office/drawing/2014/main" id="{ABF20BA9-F4B2-49EA-A573-578B189774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37" name="Freeform 28">
                <a:extLst>
                  <a:ext uri="{FF2B5EF4-FFF2-40B4-BE49-F238E27FC236}">
                    <a16:creationId xmlns:a16="http://schemas.microsoft.com/office/drawing/2014/main" id="{AA3A7A4B-C811-4E23-8BFD-5823A032DA3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38" name="Freeform 29">
                <a:extLst>
                  <a:ext uri="{FF2B5EF4-FFF2-40B4-BE49-F238E27FC236}">
                    <a16:creationId xmlns:a16="http://schemas.microsoft.com/office/drawing/2014/main" id="{47537781-F057-4B97-AD8F-12FE9BE599A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39" name="Freeform 30">
                <a:extLst>
                  <a:ext uri="{FF2B5EF4-FFF2-40B4-BE49-F238E27FC236}">
                    <a16:creationId xmlns:a16="http://schemas.microsoft.com/office/drawing/2014/main" id="{078883C7-EB52-4BB7-A9A7-F8C046A833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40" name="Freeform 31">
                <a:extLst>
                  <a:ext uri="{FF2B5EF4-FFF2-40B4-BE49-F238E27FC236}">
                    <a16:creationId xmlns:a16="http://schemas.microsoft.com/office/drawing/2014/main" id="{63CCBBF8-5972-4ED3-AB5B-46DC425B177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grpSp>
        <p:grpSp>
          <p:nvGrpSpPr>
            <p:cNvPr id="203" name="Group 202">
              <a:extLst>
                <a:ext uri="{FF2B5EF4-FFF2-40B4-BE49-F238E27FC236}">
                  <a16:creationId xmlns:a16="http://schemas.microsoft.com/office/drawing/2014/main" id="{A8C19883-37FB-437C-A3AA-89AA6239D3A9}"/>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204" name="Freeform 32">
                <a:extLst>
                  <a:ext uri="{FF2B5EF4-FFF2-40B4-BE49-F238E27FC236}">
                    <a16:creationId xmlns:a16="http://schemas.microsoft.com/office/drawing/2014/main" id="{AF1753DD-4CEF-45EC-B952-90EA8895D7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05" name="Freeform 33">
                <a:extLst>
                  <a:ext uri="{FF2B5EF4-FFF2-40B4-BE49-F238E27FC236}">
                    <a16:creationId xmlns:a16="http://schemas.microsoft.com/office/drawing/2014/main" id="{5B9356DB-C1BE-4D76-8FA7-4FBAA12D1D3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06" name="Freeform 34">
                <a:extLst>
                  <a:ext uri="{FF2B5EF4-FFF2-40B4-BE49-F238E27FC236}">
                    <a16:creationId xmlns:a16="http://schemas.microsoft.com/office/drawing/2014/main" id="{C4F59561-572D-42BA-A6FD-F3AFA1A394D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07" name="Freeform 35">
                <a:extLst>
                  <a:ext uri="{FF2B5EF4-FFF2-40B4-BE49-F238E27FC236}">
                    <a16:creationId xmlns:a16="http://schemas.microsoft.com/office/drawing/2014/main" id="{BB7A51A1-D509-4494-BAE2-1B96CAD4DB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08" name="Freeform 36">
                <a:extLst>
                  <a:ext uri="{FF2B5EF4-FFF2-40B4-BE49-F238E27FC236}">
                    <a16:creationId xmlns:a16="http://schemas.microsoft.com/office/drawing/2014/main" id="{D3FE0B5A-55DE-4E56-8E9B-B92D1DB9A89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09" name="Freeform 37">
                <a:extLst>
                  <a:ext uri="{FF2B5EF4-FFF2-40B4-BE49-F238E27FC236}">
                    <a16:creationId xmlns:a16="http://schemas.microsoft.com/office/drawing/2014/main" id="{F125661C-3A0E-4B6E-B2AB-1B08C89251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10" name="Freeform 38">
                <a:extLst>
                  <a:ext uri="{FF2B5EF4-FFF2-40B4-BE49-F238E27FC236}">
                    <a16:creationId xmlns:a16="http://schemas.microsoft.com/office/drawing/2014/main" id="{39304006-EE77-438A-A0D1-537322356C1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11" name="Freeform 39">
                <a:extLst>
                  <a:ext uri="{FF2B5EF4-FFF2-40B4-BE49-F238E27FC236}">
                    <a16:creationId xmlns:a16="http://schemas.microsoft.com/office/drawing/2014/main" id="{C6031DEB-4109-4049-82CF-DD06483A2C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12" name="Freeform 40">
                <a:extLst>
                  <a:ext uri="{FF2B5EF4-FFF2-40B4-BE49-F238E27FC236}">
                    <a16:creationId xmlns:a16="http://schemas.microsoft.com/office/drawing/2014/main" id="{65FC2657-18D6-4490-88D6-32E6B1C6FB1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13" name="Rectangle 41">
                <a:extLst>
                  <a:ext uri="{FF2B5EF4-FFF2-40B4-BE49-F238E27FC236}">
                    <a16:creationId xmlns:a16="http://schemas.microsoft.com/office/drawing/2014/main" id="{20BEA03B-3EAD-4FA2-BC9D-25A14D635CF6}"/>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939587" y="6596063"/>
                <a:ext cx="23813" cy="252413"/>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grpSp>
      </p:grpSp>
      <p:sp useBgFill="1">
        <p:nvSpPr>
          <p:cNvPr id="242" name="Rectangle 241">
            <a:extLst>
              <a:ext uri="{FF2B5EF4-FFF2-40B4-BE49-F238E27FC236}">
                <a16:creationId xmlns:a16="http://schemas.microsoft.com/office/drawing/2014/main" id="{C2E4E997-8672-4FFD-B8EC-9932A8E471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pic>
        <p:nvPicPr>
          <p:cNvPr id="244" name="Picture 2">
            <a:extLst>
              <a:ext uri="{FF2B5EF4-FFF2-40B4-BE49-F238E27FC236}">
                <a16:creationId xmlns:a16="http://schemas.microsoft.com/office/drawing/2014/main" id="{FE6BA9E6-1D9E-4D30-B528-D49FA1342E4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3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Lst>
        </p:spPr>
      </p:pic>
      <p:sp>
        <p:nvSpPr>
          <p:cNvPr id="2" name="Title 1">
            <a:extLst>
              <a:ext uri="{FF2B5EF4-FFF2-40B4-BE49-F238E27FC236}">
                <a16:creationId xmlns:a16="http://schemas.microsoft.com/office/drawing/2014/main" id="{8B985906-0DC1-CD42-82C6-C7E1F0067E81}"/>
              </a:ext>
            </a:extLst>
          </p:cNvPr>
          <p:cNvSpPr>
            <a:spLocks noGrp="1"/>
          </p:cNvSpPr>
          <p:nvPr>
            <p:ph type="title"/>
          </p:nvPr>
        </p:nvSpPr>
        <p:spPr>
          <a:xfrm>
            <a:off x="300038" y="174585"/>
            <a:ext cx="4459286" cy="1478570"/>
          </a:xfrm>
        </p:spPr>
        <p:txBody>
          <a:bodyPr vert="horz" lIns="91440" tIns="45720" rIns="91440" bIns="45720" rtlCol="0" anchor="ctr">
            <a:normAutofit/>
          </a:bodyPr>
          <a:lstStyle/>
          <a:p>
            <a:r>
              <a:rPr lang="en-US" dirty="0"/>
              <a:t>What did antarctica look like without it’s ice</a:t>
            </a:r>
          </a:p>
        </p:txBody>
      </p:sp>
      <p:sp>
        <p:nvSpPr>
          <p:cNvPr id="4" name="Text Placeholder 3">
            <a:extLst>
              <a:ext uri="{FF2B5EF4-FFF2-40B4-BE49-F238E27FC236}">
                <a16:creationId xmlns:a16="http://schemas.microsoft.com/office/drawing/2014/main" id="{7F48601D-8CF3-B849-98CD-BD8433A99252}"/>
              </a:ext>
            </a:extLst>
          </p:cNvPr>
          <p:cNvSpPr>
            <a:spLocks noGrp="1"/>
          </p:cNvSpPr>
          <p:nvPr>
            <p:ph type="body" sz="half" idx="2"/>
          </p:nvPr>
        </p:nvSpPr>
        <p:spPr>
          <a:xfrm>
            <a:off x="333374" y="1601789"/>
            <a:ext cx="4459287" cy="1801810"/>
          </a:xfrm>
        </p:spPr>
        <p:txBody>
          <a:bodyPr vert="horz" lIns="91440" tIns="45720" rIns="91440" bIns="45720" rtlCol="0">
            <a:normAutofit/>
          </a:bodyPr>
          <a:lstStyle/>
          <a:p>
            <a:pPr indent="-228600">
              <a:buFont typeface="Arial" panose="020B0604020202020204" pitchFamily="34" charset="0"/>
              <a:buChar char="•"/>
            </a:pPr>
            <a:r>
              <a:rPr lang="en-GB" dirty="0"/>
              <a:t>More than 100 million years ago, Antarctica was part of the supercontinent Gondwana. Over time, Gondwana gradually broke apart, and Antarctica as we know it today was formed around 34 millions years ago.</a:t>
            </a:r>
            <a:endParaRPr lang="en-US" sz="2000" dirty="0"/>
          </a:p>
        </p:txBody>
      </p:sp>
      <p:pic>
        <p:nvPicPr>
          <p:cNvPr id="3074" name="Picture 2" descr="NASA shows us what Antarctica would look like without ice - SlashGear">
            <a:extLst>
              <a:ext uri="{FF2B5EF4-FFF2-40B4-BE49-F238E27FC236}">
                <a16:creationId xmlns:a16="http://schemas.microsoft.com/office/drawing/2014/main" id="{D2804C1E-3EDA-FB4C-8F33-7B7F2BF79D7A}"/>
              </a:ext>
            </a:extLst>
          </p:cNvPr>
          <p:cNvPicPr>
            <a:picLocks noGrp="1" noChangeAspect="1" noChangeArrowheads="1"/>
          </p:cNvPicPr>
          <p:nvPr>
            <p:ph idx="1"/>
          </p:nvPr>
        </p:nvPicPr>
        <p:blipFill>
          <a:blip r:embed="rId4">
            <a:extLst>
              <a:ext uri="{28A0092B-C50C-407E-A947-70E740481C1C}">
                <a14:useLocalDpi xmlns:a14="http://schemas.microsoft.com/office/drawing/2010/main" val="0"/>
              </a:ext>
            </a:extLst>
          </a:blip>
          <a:stretch>
            <a:fillRect/>
          </a:stretch>
        </p:blipFill>
        <p:spPr bwMode="auto">
          <a:xfrm>
            <a:off x="5073741" y="26924"/>
            <a:ext cx="7070634" cy="4814952"/>
          </a:xfrm>
          <a:prstGeom prst="round2DiagRect">
            <a:avLst>
              <a:gd name="adj1" fmla="val 9769"/>
              <a:gd name="adj2" fmla="val 0"/>
            </a:avLst>
          </a:prstGeom>
          <a:noFill/>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nvGrpSpPr>
          <p:cNvPr id="246" name="Group 245">
            <a:extLst>
              <a:ext uri="{FF2B5EF4-FFF2-40B4-BE49-F238E27FC236}">
                <a16:creationId xmlns:a16="http://schemas.microsoft.com/office/drawing/2014/main" id="{453E4DEE-E996-40F8-8635-0FF43D7348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47" name="Rectangle 5">
              <a:extLst>
                <a:ext uri="{FF2B5EF4-FFF2-40B4-BE49-F238E27FC236}">
                  <a16:creationId xmlns:a16="http://schemas.microsoft.com/office/drawing/2014/main" id="{08BD1D3E-43CE-49EB-A424-0738950C6424}"/>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248" name="Freeform 6">
              <a:extLst>
                <a:ext uri="{FF2B5EF4-FFF2-40B4-BE49-F238E27FC236}">
                  <a16:creationId xmlns:a16="http://schemas.microsoft.com/office/drawing/2014/main" id="{E9182037-E3FA-489A-95D5-29E4248420D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49" name="Freeform 7">
              <a:extLst>
                <a:ext uri="{FF2B5EF4-FFF2-40B4-BE49-F238E27FC236}">
                  <a16:creationId xmlns:a16="http://schemas.microsoft.com/office/drawing/2014/main" id="{E8864E76-AD7F-4BEE-B3F6-A78FA42AEFA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50" name="Freeform 8">
              <a:extLst>
                <a:ext uri="{FF2B5EF4-FFF2-40B4-BE49-F238E27FC236}">
                  <a16:creationId xmlns:a16="http://schemas.microsoft.com/office/drawing/2014/main" id="{8AD071B3-046D-4479-91FE-01E9AD7C8A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51" name="Freeform 9">
              <a:extLst>
                <a:ext uri="{FF2B5EF4-FFF2-40B4-BE49-F238E27FC236}">
                  <a16:creationId xmlns:a16="http://schemas.microsoft.com/office/drawing/2014/main" id="{91D776F5-E902-4A4D-A75D-A46E063C9F3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52" name="Freeform 10">
              <a:extLst>
                <a:ext uri="{FF2B5EF4-FFF2-40B4-BE49-F238E27FC236}">
                  <a16:creationId xmlns:a16="http://schemas.microsoft.com/office/drawing/2014/main" id="{EBED8F24-A998-4952-AB68-E2074F0746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53" name="Freeform 11">
              <a:extLst>
                <a:ext uri="{FF2B5EF4-FFF2-40B4-BE49-F238E27FC236}">
                  <a16:creationId xmlns:a16="http://schemas.microsoft.com/office/drawing/2014/main" id="{74D7A646-8CDC-49B3-9C44-3EF38DB426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54" name="Freeform 12">
              <a:extLst>
                <a:ext uri="{FF2B5EF4-FFF2-40B4-BE49-F238E27FC236}">
                  <a16:creationId xmlns:a16="http://schemas.microsoft.com/office/drawing/2014/main" id="{D4E99D14-E4F4-419B-9AAF-8D1CEAB28A2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55" name="Freeform 13">
              <a:extLst>
                <a:ext uri="{FF2B5EF4-FFF2-40B4-BE49-F238E27FC236}">
                  <a16:creationId xmlns:a16="http://schemas.microsoft.com/office/drawing/2014/main" id="{377E106C-5445-4A52-9F7E-DA173874429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56" name="Freeform 14">
              <a:extLst>
                <a:ext uri="{FF2B5EF4-FFF2-40B4-BE49-F238E27FC236}">
                  <a16:creationId xmlns:a16="http://schemas.microsoft.com/office/drawing/2014/main" id="{752BFE96-D378-4BAE-A64B-F851A34C4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57" name="Freeform 15">
              <a:extLst>
                <a:ext uri="{FF2B5EF4-FFF2-40B4-BE49-F238E27FC236}">
                  <a16:creationId xmlns:a16="http://schemas.microsoft.com/office/drawing/2014/main" id="{B88FFB19-5A5E-4078-B467-9D4ABD21BD9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58" name="Line 16">
              <a:extLst>
                <a:ext uri="{FF2B5EF4-FFF2-40B4-BE49-F238E27FC236}">
                  <a16:creationId xmlns:a16="http://schemas.microsoft.com/office/drawing/2014/main" id="{11042975-3D19-4728-BCDA-D3F5CD633EDB}"/>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259" name="Freeform 17">
              <a:extLst>
                <a:ext uri="{FF2B5EF4-FFF2-40B4-BE49-F238E27FC236}">
                  <a16:creationId xmlns:a16="http://schemas.microsoft.com/office/drawing/2014/main" id="{A28972BD-D2E1-4DCA-A907-2E3B6F6066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60" name="Freeform 18">
              <a:extLst>
                <a:ext uri="{FF2B5EF4-FFF2-40B4-BE49-F238E27FC236}">
                  <a16:creationId xmlns:a16="http://schemas.microsoft.com/office/drawing/2014/main" id="{1C806824-5C2D-4747-B038-69EE4074B3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61" name="Freeform 19">
              <a:extLst>
                <a:ext uri="{FF2B5EF4-FFF2-40B4-BE49-F238E27FC236}">
                  <a16:creationId xmlns:a16="http://schemas.microsoft.com/office/drawing/2014/main" id="{3B33F710-16D7-4F48-BFCA-66C9CA2352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62" name="Freeform 20">
              <a:extLst>
                <a:ext uri="{FF2B5EF4-FFF2-40B4-BE49-F238E27FC236}">
                  <a16:creationId xmlns:a16="http://schemas.microsoft.com/office/drawing/2014/main" id="{6C8C8ED4-90FA-4E97-AAF0-D5D51E6A935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63" name="Rectangle 21">
              <a:extLst>
                <a:ext uri="{FF2B5EF4-FFF2-40B4-BE49-F238E27FC236}">
                  <a16:creationId xmlns:a16="http://schemas.microsoft.com/office/drawing/2014/main" id="{6C5EB9C1-B25F-4172-8A96-5950ECC828F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264" name="Freeform 22">
              <a:extLst>
                <a:ext uri="{FF2B5EF4-FFF2-40B4-BE49-F238E27FC236}">
                  <a16:creationId xmlns:a16="http://schemas.microsoft.com/office/drawing/2014/main" id="{097E6E8A-9373-4655-882B-21715CCE97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65" name="Freeform 23">
              <a:extLst>
                <a:ext uri="{FF2B5EF4-FFF2-40B4-BE49-F238E27FC236}">
                  <a16:creationId xmlns:a16="http://schemas.microsoft.com/office/drawing/2014/main" id="{EB8CC766-1206-4372-ACAF-8230AF4D542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66" name="Freeform 24">
              <a:extLst>
                <a:ext uri="{FF2B5EF4-FFF2-40B4-BE49-F238E27FC236}">
                  <a16:creationId xmlns:a16="http://schemas.microsoft.com/office/drawing/2014/main" id="{1C8E2511-2489-47B2-9C19-C410910DD9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67" name="Freeform 25">
              <a:extLst>
                <a:ext uri="{FF2B5EF4-FFF2-40B4-BE49-F238E27FC236}">
                  <a16:creationId xmlns:a16="http://schemas.microsoft.com/office/drawing/2014/main" id="{D7820196-0A47-47EF-832C-A688E8977D6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68" name="Freeform 26">
              <a:extLst>
                <a:ext uri="{FF2B5EF4-FFF2-40B4-BE49-F238E27FC236}">
                  <a16:creationId xmlns:a16="http://schemas.microsoft.com/office/drawing/2014/main" id="{4982E0BF-34AE-48A3-AD6B-E0F3CD05DB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69" name="Freeform 27">
              <a:extLst>
                <a:ext uri="{FF2B5EF4-FFF2-40B4-BE49-F238E27FC236}">
                  <a16:creationId xmlns:a16="http://schemas.microsoft.com/office/drawing/2014/main" id="{CD34643B-9DF2-4310-8868-48252C3393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70" name="Freeform 28">
              <a:extLst>
                <a:ext uri="{FF2B5EF4-FFF2-40B4-BE49-F238E27FC236}">
                  <a16:creationId xmlns:a16="http://schemas.microsoft.com/office/drawing/2014/main" id="{4E020C4E-AF64-44A8-B830-779541D8D54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71" name="Freeform 29">
              <a:extLst>
                <a:ext uri="{FF2B5EF4-FFF2-40B4-BE49-F238E27FC236}">
                  <a16:creationId xmlns:a16="http://schemas.microsoft.com/office/drawing/2014/main" id="{D97BC3D3-B1B3-4825-9169-BBEF1DBCF05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72" name="Freeform 30">
              <a:extLst>
                <a:ext uri="{FF2B5EF4-FFF2-40B4-BE49-F238E27FC236}">
                  <a16:creationId xmlns:a16="http://schemas.microsoft.com/office/drawing/2014/main" id="{A750DC4F-1DAF-470E-98C6-6C68DEB933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73" name="Freeform 31">
              <a:extLst>
                <a:ext uri="{FF2B5EF4-FFF2-40B4-BE49-F238E27FC236}">
                  <a16:creationId xmlns:a16="http://schemas.microsoft.com/office/drawing/2014/main" id="{2F99594A-5BBD-4E10-A818-8BE52B7D95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grpSp>
    </p:spTree>
    <p:extLst>
      <p:ext uri="{BB962C8B-B14F-4D97-AF65-F5344CB8AC3E}">
        <p14:creationId xmlns:p14="http://schemas.microsoft.com/office/powerpoint/2010/main" val="2332977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 calcmode="lin" valueType="num">
                                      <p:cBhvr>
                                        <p:cTn id="12" dur="1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3" dur="1000" fill="hold"/>
                                        <p:tgtEl>
                                          <p:spTgt spid="4">
                                            <p:txEl>
                                              <p:pRg st="0" end="0"/>
                                            </p:txEl>
                                          </p:spTgt>
                                        </p:tgtEl>
                                        <p:attrNameLst>
                                          <p:attrName>ppt_h</p:attrName>
                                        </p:attrNameLst>
                                      </p:cBhvr>
                                      <p:tavLst>
                                        <p:tav tm="0">
                                          <p:val>
                                            <p:fltVal val="0"/>
                                          </p:val>
                                        </p:tav>
                                        <p:tav tm="100000">
                                          <p:val>
                                            <p:strVal val="#ppt_h"/>
                                          </p:val>
                                        </p:tav>
                                      </p:tavLst>
                                    </p:anim>
                                    <p:anim calcmode="lin" valueType="num">
                                      <p:cBhvr>
                                        <p:cTn id="14" dur="1000" fill="hold"/>
                                        <p:tgtEl>
                                          <p:spTgt spid="4">
                                            <p:txEl>
                                              <p:pRg st="0" end="0"/>
                                            </p:txEl>
                                          </p:spTgt>
                                        </p:tgtEl>
                                        <p:attrNameLst>
                                          <p:attrName>style.rotation</p:attrName>
                                        </p:attrNameLst>
                                      </p:cBhvr>
                                      <p:tavLst>
                                        <p:tav tm="0">
                                          <p:val>
                                            <p:fltVal val="90"/>
                                          </p:val>
                                        </p:tav>
                                        <p:tav tm="100000">
                                          <p:val>
                                            <p:fltVal val="0"/>
                                          </p:val>
                                        </p:tav>
                                      </p:tavLst>
                                    </p:anim>
                                    <p:animEffect transition="in" filter="fade">
                                      <p:cBhvr>
                                        <p:cTn id="15" dur="1000"/>
                                        <p:tgtEl>
                                          <p:spTgt spid="4">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3074"/>
                                        </p:tgtEl>
                                        <p:attrNameLst>
                                          <p:attrName>style.visibility</p:attrName>
                                        </p:attrNameLst>
                                      </p:cBhvr>
                                      <p:to>
                                        <p:strVal val="visible"/>
                                      </p:to>
                                    </p:set>
                                    <p:animEffect transition="in" filter="circle(in)">
                                      <p:cBhvr>
                                        <p:cTn id="20" dur="2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Circuit</Template>
  <TotalTime>63</TotalTime>
  <Words>243</Words>
  <Application>Microsoft Office PowerPoint</Application>
  <PresentationFormat>Widescreen</PresentationFormat>
  <Paragraphs>12</Paragraphs>
  <Slides>5</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5</vt:i4>
      </vt:variant>
    </vt:vector>
  </HeadingPairs>
  <TitlesOfParts>
    <vt:vector size="8" baseType="lpstr">
      <vt:lpstr>Arial</vt:lpstr>
      <vt:lpstr>Tw Cen MT</vt:lpstr>
      <vt:lpstr>Circuit</vt:lpstr>
      <vt:lpstr>Antarctica and it’s many features</vt:lpstr>
      <vt:lpstr>What is antarctica ?</vt:lpstr>
      <vt:lpstr>Where is antarctica located?</vt:lpstr>
      <vt:lpstr>How did antarctica form?</vt:lpstr>
      <vt:lpstr>What did antarctica look like without it’s ice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Antarctica and it’s many features</dc:title>
  <dc:creator>Jasmine Sutton</dc:creator>
  <cp:lastModifiedBy>Hayley Excell</cp:lastModifiedBy>
  <cp:revision>7</cp:revision>
  <dcterms:created xsi:type="dcterms:W3CDTF">2021-02-25T11:56:48Z</dcterms:created>
  <dcterms:modified xsi:type="dcterms:W3CDTF">2021-03-01T16:57:13Z</dcterms:modified>
</cp:coreProperties>
</file>