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58" r:id="rId5"/>
    <p:sldId id="259" r:id="rId6"/>
    <p:sldId id="260" r:id="rId7"/>
    <p:sldId id="261"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2/22/2021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2/22/2021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4.png"/><Relationship Id="rId4" Type="http://schemas.openxmlformats.org/officeDocument/2006/relationships/image" Target="../media/image5.tmp"/></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6.tmp"/></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4.png"/><Relationship Id="rId4" Type="http://schemas.openxmlformats.org/officeDocument/2006/relationships/image" Target="../media/image7.tmp"/></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image" Target="../media/image8.tmp"/></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Term 4 – year 6</a:t>
            </a:r>
            <a:br>
              <a:rPr lang="en-GB" dirty="0"/>
            </a:br>
            <a:r>
              <a:rPr lang="en-GB" dirty="0" err="1"/>
              <a:t>pshe</a:t>
            </a:r>
            <a:r>
              <a:rPr lang="en-GB" dirty="0"/>
              <a:t> – healthy me !</a:t>
            </a:r>
            <a:br>
              <a:rPr lang="en-GB" dirty="0"/>
            </a:br>
            <a:r>
              <a:rPr lang="en-GB"/>
              <a:t>Week 1</a:t>
            </a:r>
            <a:endParaRPr lang="en-GB" dirty="0"/>
          </a:p>
        </p:txBody>
      </p:sp>
    </p:spTree>
    <p:extLst>
      <p:ext uri="{BB962C8B-B14F-4D97-AF65-F5344CB8AC3E}">
        <p14:creationId xmlns:p14="http://schemas.microsoft.com/office/powerpoint/2010/main" val="22191650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22068"/>
            <a:ext cx="10364451" cy="1240971"/>
          </a:xfrm>
        </p:spPr>
        <p:txBody>
          <a:bodyPr>
            <a:normAutofit/>
          </a:bodyPr>
          <a:lstStyle/>
          <a:p>
            <a:r>
              <a:rPr lang="en-GB" dirty="0"/>
              <a:t> </a:t>
            </a:r>
            <a:r>
              <a:rPr lang="en-GB" b="1" dirty="0"/>
              <a:t>Importance of a healthy routine </a:t>
            </a:r>
            <a:endParaRPr lang="en-GB" dirty="0"/>
          </a:p>
        </p:txBody>
      </p:sp>
      <p:sp>
        <p:nvSpPr>
          <p:cNvPr id="3" name="Content Placeholder 2"/>
          <p:cNvSpPr>
            <a:spLocks noGrp="1"/>
          </p:cNvSpPr>
          <p:nvPr>
            <p:ph sz="quarter" idx="13"/>
          </p:nvPr>
        </p:nvSpPr>
        <p:spPr>
          <a:xfrm>
            <a:off x="613954" y="1332412"/>
            <a:ext cx="10663646" cy="5238206"/>
          </a:xfrm>
        </p:spPr>
        <p:txBody>
          <a:bodyPr>
            <a:normAutofit fontScale="32500" lnSpcReduction="20000"/>
          </a:bodyPr>
          <a:lstStyle/>
          <a:p>
            <a:pPr marL="0" indent="0">
              <a:buNone/>
            </a:pPr>
            <a:endParaRPr lang="en-GB" dirty="0"/>
          </a:p>
          <a:p>
            <a:r>
              <a:rPr lang="en-GB" sz="8600" dirty="0"/>
              <a:t> </a:t>
            </a:r>
            <a:r>
              <a:rPr lang="en-GB" sz="8600" b="1" dirty="0"/>
              <a:t>What is a healthy routine and why is it so important? </a:t>
            </a:r>
            <a:endParaRPr lang="en-GB" sz="8600" dirty="0"/>
          </a:p>
          <a:p>
            <a:r>
              <a:rPr lang="en-GB" sz="6800" cap="none" dirty="0"/>
              <a:t>Sometimes, especially now as we are doing lots of schoolwork at home, we get so busy that we forget to think about all the things that can help us stay happy and healthy. Now, more than ever, it’s important that we all have healthy routines to help us get through the challenges we face with home-schooling and other changes in our lives due to covid-19. </a:t>
            </a:r>
          </a:p>
          <a:p>
            <a:r>
              <a:rPr lang="en-GB" sz="6800" cap="none" dirty="0"/>
              <a:t>It can be easy to forget about the importance of making healthy choices and keeping fit during the day but it’s really important for your mental and physical wellbeing. </a:t>
            </a:r>
          </a:p>
          <a:p>
            <a:r>
              <a:rPr lang="en-GB" sz="6800" cap="none" dirty="0"/>
              <a:t>Having lots of energy from </a:t>
            </a:r>
            <a:r>
              <a:rPr lang="en-GB" sz="6800" b="1" cap="none" dirty="0"/>
              <a:t>eating well</a:t>
            </a:r>
            <a:r>
              <a:rPr lang="en-GB" sz="6800" cap="none" dirty="0"/>
              <a:t>, getting the right amount of </a:t>
            </a:r>
            <a:r>
              <a:rPr lang="en-GB" sz="6800" b="1" cap="none" dirty="0"/>
              <a:t>sleep </a:t>
            </a:r>
            <a:r>
              <a:rPr lang="en-GB" sz="6800" cap="none" dirty="0"/>
              <a:t>and staying </a:t>
            </a:r>
            <a:r>
              <a:rPr lang="en-GB" sz="6800" b="1" cap="none" dirty="0"/>
              <a:t>fit </a:t>
            </a:r>
            <a:r>
              <a:rPr lang="en-GB" sz="6800" cap="none" dirty="0"/>
              <a:t>are all key to staying calm under pressure and having a healthy mind and body. It’s important to find the balance of looking after your mind and body with the rest of the demands of a school day. That means making sure you do things that make you happy and </a:t>
            </a:r>
            <a:r>
              <a:rPr lang="en-GB" sz="6800" b="1" cap="none" dirty="0"/>
              <a:t>feel good </a:t>
            </a:r>
            <a:r>
              <a:rPr lang="en-GB" sz="6800" cap="none" dirty="0"/>
              <a:t>too.</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71760" y="5961018"/>
            <a:ext cx="609600" cy="609600"/>
          </a:xfrm>
          <a:prstGeom prst="rect">
            <a:avLst/>
          </a:prstGeom>
        </p:spPr>
      </p:pic>
    </p:spTree>
    <p:extLst>
      <p:ext uri="{BB962C8B-B14F-4D97-AF65-F5344CB8AC3E}">
        <p14:creationId xmlns:p14="http://schemas.microsoft.com/office/powerpoint/2010/main" val="1343840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3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cap="none" dirty="0"/>
              <a:t>In your book or on a piece of paper, write the date and underline it. Miss a line and write the L.I.</a:t>
            </a:r>
          </a:p>
        </p:txBody>
      </p:sp>
      <p:sp>
        <p:nvSpPr>
          <p:cNvPr id="3" name="Content Placeholder 2"/>
          <p:cNvSpPr>
            <a:spLocks noGrp="1"/>
          </p:cNvSpPr>
          <p:nvPr>
            <p:ph sz="quarter" idx="13"/>
          </p:nvPr>
        </p:nvSpPr>
        <p:spPr/>
        <p:txBody>
          <a:bodyPr/>
          <a:lstStyle/>
          <a:p>
            <a:pPr algn="r"/>
            <a:r>
              <a:rPr lang="en-GB" sz="3200" u="sng" dirty="0"/>
              <a:t>TUESDAY 22ND February 2021</a:t>
            </a:r>
          </a:p>
          <a:p>
            <a:r>
              <a:rPr lang="en-GB" sz="3200" dirty="0">
                <a:latin typeface="+mj-lt"/>
              </a:rPr>
              <a:t>L.I. –</a:t>
            </a:r>
            <a:r>
              <a:rPr lang="en-GB" sz="3200" cap="none" dirty="0">
                <a:latin typeface="+mj-lt"/>
              </a:rPr>
              <a:t>The importance of a healthy routine.</a:t>
            </a:r>
          </a:p>
          <a:p>
            <a:r>
              <a:rPr lang="en-GB" sz="3200" cap="none" dirty="0">
                <a:latin typeface="+mj-lt"/>
              </a:rPr>
              <a:t>I know the importance and benefits of a healthy routine for mind and body.</a:t>
            </a:r>
          </a:p>
          <a:p>
            <a:r>
              <a:rPr lang="en-GB" sz="3200" cap="none" dirty="0">
                <a:latin typeface="+mj-lt"/>
              </a:rPr>
              <a:t>I can show that I can make small, healthy changes.</a:t>
            </a:r>
          </a:p>
          <a:p>
            <a:endParaRPr lang="en-GB" sz="3200" cap="none" dirty="0">
              <a:latin typeface="+mj-lt"/>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76263" y="5638797"/>
            <a:ext cx="609600" cy="609600"/>
          </a:xfrm>
          <a:prstGeom prst="rect">
            <a:avLst/>
          </a:prstGeom>
        </p:spPr>
      </p:pic>
    </p:spTree>
    <p:extLst>
      <p:ext uri="{BB962C8B-B14F-4D97-AF65-F5344CB8AC3E}">
        <p14:creationId xmlns:p14="http://schemas.microsoft.com/office/powerpoint/2010/main" val="7122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1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1118843"/>
          </a:xfrm>
        </p:spPr>
        <p:txBody>
          <a:bodyPr/>
          <a:lstStyle/>
          <a:p>
            <a:r>
              <a:rPr lang="en-GB" u="sng" cap="none" dirty="0"/>
              <a:t>Food is Fuel</a:t>
            </a:r>
          </a:p>
        </p:txBody>
      </p:sp>
      <p:sp>
        <p:nvSpPr>
          <p:cNvPr id="11" name="Content Placeholder 10"/>
          <p:cNvSpPr>
            <a:spLocks noGrp="1"/>
          </p:cNvSpPr>
          <p:nvPr>
            <p:ph sz="quarter" idx="13"/>
          </p:nvPr>
        </p:nvSpPr>
        <p:spPr>
          <a:xfrm>
            <a:off x="913774" y="1619794"/>
            <a:ext cx="10363826" cy="4171405"/>
          </a:xfrm>
        </p:spPr>
        <p:txBody>
          <a:bodyPr/>
          <a:lstStyle/>
          <a:p>
            <a:endParaRPr lang="en-GB" dirty="0"/>
          </a:p>
          <a:p>
            <a:r>
              <a:rPr lang="en-GB" sz="2400" cap="none" dirty="0">
                <a:latin typeface="Premier League"/>
              </a:rPr>
              <a:t>We all know that healthy food is important to keep our bodies healthy but did you know that it is also important for our mental wellbeing? </a:t>
            </a:r>
          </a:p>
          <a:p>
            <a:r>
              <a:rPr lang="en-GB" sz="2400" cap="none" dirty="0">
                <a:latin typeface="Premier League"/>
              </a:rPr>
              <a:t>Think about three types of food we eat during celebrations or on certain days of the year, or something you might eat when you need cheering up or when we get together with friends or family. </a:t>
            </a:r>
            <a:r>
              <a:rPr lang="en-GB" sz="2400" i="1" cap="none" dirty="0">
                <a:latin typeface="Premier League"/>
              </a:rPr>
              <a:t>Party food can be delicious but too much can make us feel sick and unwell. It’s important to eat these things in moderation. </a:t>
            </a:r>
            <a:endParaRPr lang="en-GB" sz="2400" cap="none" dirty="0">
              <a:latin typeface="Premier League"/>
            </a:endParaRP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723120" y="5486399"/>
            <a:ext cx="609600" cy="609600"/>
          </a:xfrm>
          <a:prstGeom prst="rect">
            <a:avLst/>
          </a:prstGeom>
        </p:spPr>
      </p:pic>
    </p:spTree>
    <p:extLst>
      <p:ext uri="{BB962C8B-B14F-4D97-AF65-F5344CB8AC3E}">
        <p14:creationId xmlns:p14="http://schemas.microsoft.com/office/powerpoint/2010/main" val="108962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5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468" y="437524"/>
            <a:ext cx="11493977" cy="1596177"/>
          </a:xfrm>
        </p:spPr>
        <p:txBody>
          <a:bodyPr>
            <a:noAutofit/>
          </a:bodyPr>
          <a:lstStyle/>
          <a:p>
            <a:pPr algn="l"/>
            <a:r>
              <a:rPr lang="en-GB" sz="2800" cap="none" dirty="0"/>
              <a:t>Now answer the question below about what your 3 favourite foods are.</a:t>
            </a:r>
            <a:br>
              <a:rPr lang="en-GB" sz="2800" cap="none" dirty="0"/>
            </a:br>
            <a:r>
              <a:rPr lang="en-GB" sz="2800" cap="none" dirty="0"/>
              <a:t>Write the question in your book or on a piece of paper and write your answer underneath.</a:t>
            </a:r>
          </a:p>
        </p:txBody>
      </p:sp>
      <p:pic>
        <p:nvPicPr>
          <p:cNvPr id="4" name="Content Placeholder 3" descr="What is a healthy routine and why is it important?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9816" t="17472" r="24876" b="3178"/>
          <a:stretch/>
        </p:blipFill>
        <p:spPr>
          <a:xfrm>
            <a:off x="4764299" y="2214694"/>
            <a:ext cx="6770204" cy="4428309"/>
          </a:xfrm>
        </p:spPr>
      </p:pic>
      <p:sp>
        <p:nvSpPr>
          <p:cNvPr id="7" name="TextBox 6"/>
          <p:cNvSpPr txBox="1"/>
          <p:nvPr/>
        </p:nvSpPr>
        <p:spPr>
          <a:xfrm>
            <a:off x="236468" y="2280994"/>
            <a:ext cx="4675166" cy="1862048"/>
          </a:xfrm>
          <a:prstGeom prst="rect">
            <a:avLst/>
          </a:prstGeom>
          <a:noFill/>
        </p:spPr>
        <p:txBody>
          <a:bodyPr wrap="square" rtlCol="0">
            <a:spAutoFit/>
          </a:bodyPr>
          <a:lstStyle/>
          <a:p>
            <a:r>
              <a:rPr lang="en-GB" sz="2300" dirty="0"/>
              <a:t>Miss a line after your L.I. and write the title  - My favourite foods.</a:t>
            </a:r>
          </a:p>
          <a:p>
            <a:r>
              <a:rPr lang="en-GB" sz="2300" dirty="0"/>
              <a:t>List your 3 favourite foods. If you are stuck, there are suggestions opposite to help you. </a:t>
            </a:r>
          </a:p>
        </p:txBody>
      </p:sp>
      <p:sp>
        <p:nvSpPr>
          <p:cNvPr id="8" name="Rectangle 7"/>
          <p:cNvSpPr/>
          <p:nvPr/>
        </p:nvSpPr>
        <p:spPr>
          <a:xfrm>
            <a:off x="236468" y="4704011"/>
            <a:ext cx="4527831" cy="1508105"/>
          </a:xfrm>
          <a:prstGeom prst="rect">
            <a:avLst/>
          </a:prstGeom>
        </p:spPr>
        <p:txBody>
          <a:bodyPr wrap="square">
            <a:spAutoFit/>
          </a:bodyPr>
          <a:lstStyle/>
          <a:p>
            <a:r>
              <a:rPr lang="en-GB" sz="2300" b="1" dirty="0">
                <a:solidFill>
                  <a:srgbClr val="FF0000"/>
                </a:solidFill>
                <a:latin typeface="Premier League"/>
              </a:rPr>
              <a:t>Did you know... </a:t>
            </a:r>
            <a:r>
              <a:rPr lang="en-GB" sz="2300" dirty="0">
                <a:solidFill>
                  <a:srgbClr val="FF0000"/>
                </a:solidFill>
                <a:latin typeface="Premier League Light"/>
              </a:rPr>
              <a:t> that healthy eating can help boost your memory, help you sleep well and can help prevent you becoming unwell?</a:t>
            </a:r>
            <a:endParaRPr lang="en-GB" sz="2300" dirty="0">
              <a:solidFill>
                <a:srgbClr val="FF0000"/>
              </a:solidFill>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20845" y="5956459"/>
            <a:ext cx="609600" cy="609600"/>
          </a:xfrm>
          <a:prstGeom prst="rect">
            <a:avLst/>
          </a:prstGeom>
        </p:spPr>
      </p:pic>
    </p:spTree>
    <p:extLst>
      <p:ext uri="{BB962C8B-B14F-4D97-AF65-F5344CB8AC3E}">
        <p14:creationId xmlns:p14="http://schemas.microsoft.com/office/powerpoint/2010/main" val="33227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51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91441"/>
            <a:ext cx="10364451" cy="1907178"/>
          </a:xfrm>
        </p:spPr>
        <p:txBody>
          <a:bodyPr>
            <a:normAutofit fontScale="90000"/>
          </a:bodyPr>
          <a:lstStyle/>
          <a:p>
            <a:br>
              <a:rPr lang="en-GB" dirty="0"/>
            </a:br>
            <a:r>
              <a:rPr lang="en-GB" b="1" dirty="0"/>
              <a:t>Counting those </a:t>
            </a:r>
            <a:r>
              <a:rPr lang="en-GB" b="1" dirty="0" err="1"/>
              <a:t>zs</a:t>
            </a:r>
            <a:r>
              <a:rPr lang="en-GB" b="1" dirty="0"/>
              <a:t> </a:t>
            </a:r>
            <a:br>
              <a:rPr lang="en-GB" dirty="0"/>
            </a:br>
            <a:r>
              <a:rPr lang="en-GB" sz="2700" cap="none" dirty="0"/>
              <a:t>Sleep is really important for our mental and physical wellbeing. Not only do our bodies heal themselves, grow and rest while we sleep but not getting enough can make us grumpy and miserable. </a:t>
            </a:r>
          </a:p>
        </p:txBody>
      </p:sp>
      <p:pic>
        <p:nvPicPr>
          <p:cNvPr id="4" name="Content Placeholder 3" descr="What is a healthy routine and why is it important?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13513" t="17473" r="26314" b="5850"/>
          <a:stretch/>
        </p:blipFill>
        <p:spPr>
          <a:xfrm>
            <a:off x="5251269" y="1998619"/>
            <a:ext cx="6474236" cy="4441370"/>
          </a:xfrm>
        </p:spPr>
      </p:pic>
      <p:sp>
        <p:nvSpPr>
          <p:cNvPr id="8" name="TextBox 7"/>
          <p:cNvSpPr txBox="1"/>
          <p:nvPr/>
        </p:nvSpPr>
        <p:spPr>
          <a:xfrm>
            <a:off x="317863" y="2351315"/>
            <a:ext cx="4428308" cy="1384995"/>
          </a:xfrm>
          <a:prstGeom prst="rect">
            <a:avLst/>
          </a:prstGeom>
          <a:noFill/>
        </p:spPr>
        <p:txBody>
          <a:bodyPr wrap="square" rtlCol="0">
            <a:spAutoFit/>
          </a:bodyPr>
          <a:lstStyle/>
          <a:p>
            <a:r>
              <a:rPr lang="en-GB" sz="2800" dirty="0"/>
              <a:t>Leave a line and write down the question opposite and answer it.</a:t>
            </a:r>
          </a:p>
        </p:txBody>
      </p:sp>
      <p:sp>
        <p:nvSpPr>
          <p:cNvPr id="9" name="Rectangle 8"/>
          <p:cNvSpPr/>
          <p:nvPr/>
        </p:nvSpPr>
        <p:spPr>
          <a:xfrm>
            <a:off x="317863" y="3736310"/>
            <a:ext cx="4841966" cy="2554545"/>
          </a:xfrm>
          <a:prstGeom prst="rect">
            <a:avLst/>
          </a:prstGeom>
        </p:spPr>
        <p:txBody>
          <a:bodyPr wrap="square">
            <a:spAutoFit/>
          </a:bodyPr>
          <a:lstStyle/>
          <a:p>
            <a:endParaRPr lang="en-GB" sz="2800" dirty="0">
              <a:solidFill>
                <a:srgbClr val="000000"/>
              </a:solidFill>
              <a:latin typeface="Premier League"/>
            </a:endParaRPr>
          </a:p>
          <a:p>
            <a:r>
              <a:rPr lang="en-GB" sz="2200" b="1" dirty="0">
                <a:solidFill>
                  <a:srgbClr val="FF0000"/>
                </a:solidFill>
                <a:latin typeface="Premier League"/>
              </a:rPr>
              <a:t>Did you know... </a:t>
            </a:r>
            <a:r>
              <a:rPr lang="en-GB" sz="2200" dirty="0">
                <a:solidFill>
                  <a:srgbClr val="FF0000"/>
                </a:solidFill>
                <a:latin typeface="Premier League Light"/>
              </a:rPr>
              <a:t> that your body releases a hormone called </a:t>
            </a:r>
            <a:r>
              <a:rPr lang="en-GB" sz="2200" b="1" dirty="0">
                <a:solidFill>
                  <a:srgbClr val="FF0000"/>
                </a:solidFill>
                <a:latin typeface="Premier League"/>
              </a:rPr>
              <a:t>melatonin </a:t>
            </a:r>
            <a:r>
              <a:rPr lang="en-GB" sz="2200" dirty="0">
                <a:solidFill>
                  <a:srgbClr val="FF0000"/>
                </a:solidFill>
                <a:latin typeface="Premier League Light"/>
              </a:rPr>
              <a:t>to encourage you to sleep? Light from screens prevents your body releasing it – that’s why screen time before bed is so bad for you! </a:t>
            </a:r>
            <a:endParaRPr lang="en-GB" sz="2200" dirty="0">
              <a:solidFill>
                <a:srgbClr val="FF0000"/>
              </a:solidFill>
            </a:endParaRP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83587" y="5736771"/>
            <a:ext cx="609600" cy="609600"/>
          </a:xfrm>
          <a:prstGeom prst="rect">
            <a:avLst/>
          </a:prstGeom>
        </p:spPr>
      </p:pic>
    </p:spTree>
    <p:extLst>
      <p:ext uri="{BB962C8B-B14F-4D97-AF65-F5344CB8AC3E}">
        <p14:creationId xmlns:p14="http://schemas.microsoft.com/office/powerpoint/2010/main" val="2634522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37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690" y="-130629"/>
            <a:ext cx="12048309" cy="2345323"/>
          </a:xfrm>
        </p:spPr>
        <p:txBody>
          <a:bodyPr>
            <a:normAutofit fontScale="90000"/>
          </a:bodyPr>
          <a:lstStyle/>
          <a:p>
            <a:br>
              <a:rPr lang="en-GB" dirty="0"/>
            </a:br>
            <a:r>
              <a:rPr lang="en-GB" sz="4000" b="1" dirty="0"/>
              <a:t>Keep moving! </a:t>
            </a:r>
            <a:br>
              <a:rPr lang="en-GB" sz="4000" dirty="0"/>
            </a:br>
            <a:r>
              <a:rPr lang="en-GB" sz="2400" cap="none" dirty="0"/>
              <a:t>Staying fit is key to helping us feel great. It might be hard to do P.E. with classmates at the moment or to go to our usual clubs but there are lots of easy activities to do at home to keep our minds and bodies active. </a:t>
            </a:r>
            <a:br>
              <a:rPr lang="en-GB" sz="2400" cap="none" dirty="0"/>
            </a:br>
            <a:r>
              <a:rPr lang="en-GB" sz="2400" cap="none" dirty="0"/>
              <a:t>Exercise can combat stress, help us gain stamina and improve our mood and self-esteem</a:t>
            </a:r>
            <a:r>
              <a:rPr lang="en-GB" sz="2400" dirty="0"/>
              <a:t>. </a:t>
            </a:r>
          </a:p>
        </p:txBody>
      </p:sp>
      <p:sp>
        <p:nvSpPr>
          <p:cNvPr id="8" name="TextBox 7"/>
          <p:cNvSpPr txBox="1"/>
          <p:nvPr/>
        </p:nvSpPr>
        <p:spPr>
          <a:xfrm>
            <a:off x="433251" y="2618564"/>
            <a:ext cx="4545874" cy="1384995"/>
          </a:xfrm>
          <a:prstGeom prst="rect">
            <a:avLst/>
          </a:prstGeom>
          <a:noFill/>
        </p:spPr>
        <p:txBody>
          <a:bodyPr wrap="square" rtlCol="0">
            <a:spAutoFit/>
          </a:bodyPr>
          <a:lstStyle/>
          <a:p>
            <a:r>
              <a:rPr lang="en-GB" sz="2800" dirty="0"/>
              <a:t>Leave a line and write the question opposite and answer it.</a:t>
            </a:r>
          </a:p>
        </p:txBody>
      </p:sp>
      <p:pic>
        <p:nvPicPr>
          <p:cNvPr id="10" name="Content Placeholder 9" descr="What is a healthy routine and why is it important?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13101" t="17472" r="24260" b="-381"/>
          <a:stretch/>
        </p:blipFill>
        <p:spPr>
          <a:xfrm>
            <a:off x="5426065" y="2214694"/>
            <a:ext cx="6043124" cy="4306138"/>
          </a:xfrm>
        </p:spPr>
      </p:pic>
      <p:sp>
        <p:nvSpPr>
          <p:cNvPr id="11" name="Rectangle 10"/>
          <p:cNvSpPr/>
          <p:nvPr/>
        </p:nvSpPr>
        <p:spPr>
          <a:xfrm>
            <a:off x="433251" y="3977433"/>
            <a:ext cx="4828903" cy="2369880"/>
          </a:xfrm>
          <a:prstGeom prst="rect">
            <a:avLst/>
          </a:prstGeom>
        </p:spPr>
        <p:txBody>
          <a:bodyPr wrap="square">
            <a:spAutoFit/>
          </a:bodyPr>
          <a:lstStyle/>
          <a:p>
            <a:endParaRPr lang="en-GB" sz="2800" dirty="0">
              <a:solidFill>
                <a:srgbClr val="000000"/>
              </a:solidFill>
              <a:latin typeface="Premier League"/>
            </a:endParaRPr>
          </a:p>
          <a:p>
            <a:r>
              <a:rPr lang="en-GB" sz="2400" b="1" dirty="0">
                <a:solidFill>
                  <a:srgbClr val="FF0000"/>
                </a:solidFill>
                <a:latin typeface="Premier League"/>
              </a:rPr>
              <a:t>Did you know... </a:t>
            </a:r>
            <a:r>
              <a:rPr lang="en-GB" sz="2400" dirty="0">
                <a:solidFill>
                  <a:srgbClr val="FF0000"/>
                </a:solidFill>
                <a:latin typeface="Premier League Light"/>
              </a:rPr>
              <a:t>that when you exercise, your body produces some chemicals called </a:t>
            </a:r>
            <a:r>
              <a:rPr lang="en-GB" sz="2400" b="1" dirty="0">
                <a:solidFill>
                  <a:srgbClr val="FF0000"/>
                </a:solidFill>
                <a:latin typeface="Premier League"/>
              </a:rPr>
              <a:t>endorphins </a:t>
            </a:r>
            <a:r>
              <a:rPr lang="en-GB" sz="2400" dirty="0">
                <a:solidFill>
                  <a:srgbClr val="FF0000"/>
                </a:solidFill>
                <a:latin typeface="Premier League Light"/>
              </a:rPr>
              <a:t>that help boost your mood?</a:t>
            </a:r>
            <a:endParaRPr lang="en-GB" sz="2400" dirty="0">
              <a:solidFill>
                <a:srgbClr val="FF0000"/>
              </a:solidFill>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502435" y="5691620"/>
            <a:ext cx="609600" cy="609600"/>
          </a:xfrm>
          <a:prstGeom prst="rect">
            <a:avLst/>
          </a:prstGeom>
        </p:spPr>
      </p:pic>
    </p:spTree>
    <p:extLst>
      <p:ext uri="{BB962C8B-B14F-4D97-AF65-F5344CB8AC3E}">
        <p14:creationId xmlns:p14="http://schemas.microsoft.com/office/powerpoint/2010/main" val="131941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40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4" y="87083"/>
            <a:ext cx="10760066" cy="2511393"/>
          </a:xfrm>
        </p:spPr>
        <p:txBody>
          <a:bodyPr>
            <a:normAutofit fontScale="90000"/>
          </a:bodyPr>
          <a:lstStyle/>
          <a:p>
            <a:r>
              <a:rPr lang="en-GB" sz="4000" b="1" dirty="0"/>
              <a:t>Self-care </a:t>
            </a:r>
            <a:br>
              <a:rPr lang="en-GB" sz="2200" dirty="0"/>
            </a:br>
            <a:r>
              <a:rPr lang="en-GB" sz="2700" cap="none" dirty="0"/>
              <a:t>Doing things to look after yourself is also really important for your mental and physical health - that means doing things you enjoy or that make you feel good. </a:t>
            </a:r>
            <a:br>
              <a:rPr lang="en-GB" sz="2700" cap="none" dirty="0"/>
            </a:br>
            <a:r>
              <a:rPr lang="en-GB" sz="2700" cap="none" dirty="0"/>
              <a:t>It might be reading, chatting to a friend, making cookies, listening to music or kicking a football around – it doesn’t matter what it is as long as you make time for it. </a:t>
            </a:r>
          </a:p>
        </p:txBody>
      </p:sp>
      <p:pic>
        <p:nvPicPr>
          <p:cNvPr id="4" name="Content Placeholder 3" descr="What is a healthy routine and why is it important? - Adobe Acrobat Reader DC"/>
          <p:cNvPicPr>
            <a:picLocks noGrp="1" noChangeAspect="1"/>
          </p:cNvPicPr>
          <p:nvPr>
            <p:ph sz="quarter" idx="13"/>
          </p:nvPr>
        </p:nvPicPr>
        <p:blipFill rotWithShape="1">
          <a:blip r:embed="rId4">
            <a:extLst>
              <a:ext uri="{28A0092B-C50C-407E-A947-70E740481C1C}">
                <a14:useLocalDpi xmlns:a14="http://schemas.microsoft.com/office/drawing/2010/main" val="0"/>
              </a:ext>
            </a:extLst>
          </a:blip>
          <a:srcRect l="12897" t="21669" r="24671"/>
          <a:stretch/>
        </p:blipFill>
        <p:spPr>
          <a:xfrm>
            <a:off x="6095999" y="2598477"/>
            <a:ext cx="5577841" cy="3767488"/>
          </a:xfrm>
        </p:spPr>
      </p:pic>
      <p:sp>
        <p:nvSpPr>
          <p:cNvPr id="6" name="TextBox 5"/>
          <p:cNvSpPr txBox="1"/>
          <p:nvPr/>
        </p:nvSpPr>
        <p:spPr>
          <a:xfrm>
            <a:off x="505097" y="2811230"/>
            <a:ext cx="4968240" cy="954107"/>
          </a:xfrm>
          <a:prstGeom prst="rect">
            <a:avLst/>
          </a:prstGeom>
          <a:noFill/>
        </p:spPr>
        <p:txBody>
          <a:bodyPr wrap="square" rtlCol="0">
            <a:spAutoFit/>
          </a:bodyPr>
          <a:lstStyle/>
          <a:p>
            <a:r>
              <a:rPr lang="en-GB" sz="2800" dirty="0"/>
              <a:t>Leave a line and write the question opposite and answer it.</a:t>
            </a:r>
          </a:p>
        </p:txBody>
      </p:sp>
      <p:sp>
        <p:nvSpPr>
          <p:cNvPr id="7" name="Rectangle 6"/>
          <p:cNvSpPr/>
          <p:nvPr/>
        </p:nvSpPr>
        <p:spPr>
          <a:xfrm>
            <a:off x="487680" y="3978091"/>
            <a:ext cx="4985657" cy="2000548"/>
          </a:xfrm>
          <a:prstGeom prst="rect">
            <a:avLst/>
          </a:prstGeom>
        </p:spPr>
        <p:txBody>
          <a:bodyPr wrap="square">
            <a:spAutoFit/>
          </a:bodyPr>
          <a:lstStyle/>
          <a:p>
            <a:endParaRPr lang="en-GB" sz="2800" dirty="0">
              <a:solidFill>
                <a:srgbClr val="000000"/>
              </a:solidFill>
              <a:latin typeface="Premier League"/>
            </a:endParaRPr>
          </a:p>
          <a:p>
            <a:r>
              <a:rPr lang="en-GB" sz="2400" b="1" dirty="0">
                <a:solidFill>
                  <a:srgbClr val="FF0000"/>
                </a:solidFill>
                <a:latin typeface="Premier League"/>
              </a:rPr>
              <a:t>Did you know... </a:t>
            </a:r>
            <a:r>
              <a:rPr lang="en-GB" sz="2400" dirty="0">
                <a:solidFill>
                  <a:srgbClr val="FF0000"/>
                </a:solidFill>
                <a:latin typeface="Premier League Light"/>
              </a:rPr>
              <a:t>that relaxing and doing something you enjoy helps reduce anxiety and puts you in a good mood? </a:t>
            </a:r>
            <a:endParaRPr lang="en-GB" sz="2400" dirty="0">
              <a:solidFill>
                <a:srgbClr val="FF0000"/>
              </a:solidFill>
            </a:endParaRPr>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75319" y="5514702"/>
            <a:ext cx="609600" cy="609600"/>
          </a:xfrm>
          <a:prstGeom prst="rect">
            <a:avLst/>
          </a:prstGeom>
        </p:spPr>
      </p:pic>
    </p:spTree>
    <p:extLst>
      <p:ext uri="{BB962C8B-B14F-4D97-AF65-F5344CB8AC3E}">
        <p14:creationId xmlns:p14="http://schemas.microsoft.com/office/powerpoint/2010/main" val="325271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25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87649" y="1661697"/>
            <a:ext cx="10363826" cy="3424107"/>
          </a:xfrm>
        </p:spPr>
        <p:txBody>
          <a:bodyPr/>
          <a:lstStyle/>
          <a:p>
            <a:endParaRPr lang="en-GB" dirty="0"/>
          </a:p>
          <a:p>
            <a:pPr marL="0" indent="0" algn="ctr">
              <a:buNone/>
            </a:pPr>
            <a:r>
              <a:rPr lang="en-GB" sz="2800" cap="none" dirty="0">
                <a:latin typeface="Premier League"/>
              </a:rPr>
              <a:t>Now you have explored some of the things that are important for a healthy routine, next week you will look at </a:t>
            </a:r>
          </a:p>
          <a:p>
            <a:pPr marL="0" indent="0" algn="ctr">
              <a:buNone/>
            </a:pPr>
            <a:r>
              <a:rPr lang="en-GB" sz="2800" b="1" cap="none" dirty="0">
                <a:latin typeface="Premier League"/>
              </a:rPr>
              <a:t>My Daily Routine Challenge </a:t>
            </a:r>
          </a:p>
          <a:p>
            <a:pPr marL="0" indent="0" algn="ctr">
              <a:buNone/>
            </a:pPr>
            <a:r>
              <a:rPr lang="en-GB" sz="2800" cap="none" dirty="0">
                <a:latin typeface="Premier League"/>
              </a:rPr>
              <a:t>to see if you can build some of these ideas into your own daily routine.</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74926" y="5085804"/>
            <a:ext cx="609600" cy="609600"/>
          </a:xfrm>
          <a:prstGeom prst="rect">
            <a:avLst/>
          </a:prstGeom>
        </p:spPr>
      </p:pic>
    </p:spTree>
    <p:extLst>
      <p:ext uri="{BB962C8B-B14F-4D97-AF65-F5344CB8AC3E}">
        <p14:creationId xmlns:p14="http://schemas.microsoft.com/office/powerpoint/2010/main" val="55714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1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TM04033925[[fn=Droplet]]</Template>
  <TotalTime>402</TotalTime>
  <Words>810</Words>
  <Application>Microsoft Office PowerPoint</Application>
  <PresentationFormat>Widescreen</PresentationFormat>
  <Paragraphs>36</Paragraphs>
  <Slides>9</Slides>
  <Notes>0</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Premier League</vt:lpstr>
      <vt:lpstr>Premier League Light</vt:lpstr>
      <vt:lpstr>Tw Cen MT</vt:lpstr>
      <vt:lpstr>Droplet</vt:lpstr>
      <vt:lpstr>Term 4 – year 6 pshe – healthy me ! Week 1</vt:lpstr>
      <vt:lpstr> Importance of a healthy routine </vt:lpstr>
      <vt:lpstr>In your book or on a piece of paper, write the date and underline it. Miss a line and write the L.I.</vt:lpstr>
      <vt:lpstr>Food is Fuel</vt:lpstr>
      <vt:lpstr>Now answer the question below about what your 3 favourite foods are. Write the question in your book or on a piece of paper and write your answer underneath.</vt:lpstr>
      <vt:lpstr> Counting those zs  Sleep is really important for our mental and physical wellbeing. Not only do our bodies heal themselves, grow and rest while we sleep but not getting enough can make us grumpy and miserable. </vt:lpstr>
      <vt:lpstr> Keep moving!  Staying fit is key to helping us feel great. It might be hard to do P.E. with classmates at the moment or to go to our usual clubs but there are lots of easy activities to do at home to keep our minds and bodies active.  Exercise can combat stress, help us gain stamina and improve our mood and self-esteem. </vt:lpstr>
      <vt:lpstr>Self-care  Doing things to look after yourself is also really important for your mental and physical health - that means doing things you enjoy or that make you feel good.  It might be reading, chatting to a friend, making cookies, listening to music or kicking a football around – it doesn’t matter what it is as long as you make time for it. </vt:lpstr>
      <vt:lpstr>PowerPoint Presentation</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Term 4 – year 6 pshe – healthy me !</dc:title>
  <dc:creator>Julie LOFTING</dc:creator>
  <cp:lastModifiedBy>Julia LYALL</cp:lastModifiedBy>
  <cp:revision>25</cp:revision>
  <dcterms:created xsi:type="dcterms:W3CDTF">2021-01-29T15:48:12Z</dcterms:created>
  <dcterms:modified xsi:type="dcterms:W3CDTF">2021-02-22T20:24:45Z</dcterms:modified>
</cp:coreProperties>
</file>