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6D57C-9455-47E4-AE9B-8FAEF6FE8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FECB05-6EC0-4194-8C9A-B18B24B573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05C85-244E-4423-86CB-D16CCCB0E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7B831-D4CA-4AD7-A840-788A75BDC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FB977-E885-4733-A439-5B31D9F33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38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461E8-5F4B-46B7-8C4B-36DAA0A52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D9024-08F3-422F-A286-F04B7E65A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C7C5F-1D86-493F-9589-4E0882F81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87091A-AB84-4991-9094-61C1C0CFB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1D031-15CB-4C11-A474-E281CC25B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43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E939F-844C-41C6-B183-AE54F06DB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5B84AD-65EF-4177-9FB2-F49ECE803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DD774-9AE0-4FF9-BAD0-1ABB84B52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781B6-1C67-4D63-8DA9-8EB9898F1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5E8CD-4E2A-4852-A1FD-ADFF4633B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58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D996F-70FC-46B7-A1F4-69C10FFE3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80C46F-E59D-493F-8811-D7C3263767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311DB2-E0C2-4274-8849-2E03A5849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2F41D-92E7-4AB4-A86B-D2C13F2C1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0C40C-EF77-4FBC-A764-84A9C2A57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61FCB-6EA9-4EC2-97CB-69AD20930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087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BCA1F-3623-4906-B5D4-29330B6C5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C2823D-7079-467F-8DA3-B09E62026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818C5A-3524-44FD-9EDC-DD69E545E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678472-1889-402C-B414-D039A95A06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C0D43-FD1D-4259-BC9F-B3F3AF8FC4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7FFCE-ADEF-4F83-9049-6817E1C86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D91B8E-7469-455B-BEF4-EBBCDAED5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BE129-A477-41DB-8155-F62387317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77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6E0BD-26BE-4CC5-90E5-968286387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B542C8-B746-46A7-ACDB-0A0F1B8C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40FF5B-5A58-4829-A7A3-5C2EEA225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4347FB-853B-40F1-8087-3631AFF82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40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EF56FC-8663-49BB-A8E4-A3A9F01C2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936CDF-81D3-421B-9F5E-87CE9DFB7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07836-B8F1-43C6-917A-6E5DBBFF4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41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E7749-8E8E-4C9B-8420-3453AB754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A6256-852A-4AC6-B566-9C3A2792D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4D3D89-7A61-415F-82B2-72A4D0161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B2B789-ED57-4ADA-B8EA-A2CA7E738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9244E4-7822-4AA4-8F2D-FF4248DE1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7A339F-CD22-4685-A19C-0AAF894C8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66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67BA3-AC90-44DC-800B-A1243812E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3B96DF-7F3A-4F7B-843A-E092CA4463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78B4DE-EB1E-4CFE-8DA8-AA475A175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BB6DE-3612-44D4-8693-9A8725B4D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6CEB6-2574-41BF-B1FF-B70A95B8C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44BFE2-5E79-4898-B9FB-6875A100E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56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88541-A27D-4E36-8CD8-98FB3CD22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07D9E9-F001-4630-B8B6-B650DD366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8F48D-B296-42D3-9199-BE39CCFB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5A033-E2A5-4D47-8F79-8C631BEEA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089061-4D10-4318-B749-A172007C3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913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005E0A-6749-435D-8C20-5A46AA96DB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CDAA7F-1E3A-47CE-B917-593D987C66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4D7BC-E6D9-4675-AEBA-F6652427E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A8731-DF05-4308-BE3F-97C8EF3D1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A034A-5E19-4E74-8BC2-29D6069E7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6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3B0555-E268-4B27-B1BD-6388A9F72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A3F2C-81AF-4CB4-AF30-A272FFFF8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55000-E8AB-491A-93DD-D1FE13176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7A9AA-9E17-4920-A141-A23B45E4074C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A8BF6-CA12-4FFB-B411-595817D543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C63B-AC4D-423F-9685-3B4450C03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9C74F-A8C7-44EB-BFEA-B2C1AF2BB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2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4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9DBAF3-AEAF-41A8-92ED-B35B0E46BB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311" y="179527"/>
            <a:ext cx="9492295" cy="16033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50880-F455-4C0D-9C8A-8896B5A8D4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2613" y="1965833"/>
            <a:ext cx="3206774" cy="29263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B7C52A-626D-4B61-8766-9DB496076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4060" y="1782914"/>
            <a:ext cx="3255546" cy="137171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0DA9EE9-C210-461D-BAAA-4CDA9CBE95F4}"/>
              </a:ext>
            </a:extLst>
          </p:cNvPr>
          <p:cNvSpPr txBox="1"/>
          <p:nvPr/>
        </p:nvSpPr>
        <p:spPr>
          <a:xfrm>
            <a:off x="675860" y="5201145"/>
            <a:ext cx="1005374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Once upon a time there was a little ladybird called Fred.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They called him Fred Five because he had 5 spots . Let’s count them together.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B8DC075-27F8-431A-B0E9-36C630A7A8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30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90"/>
    </mc:Choice>
    <mc:Fallback>
      <p:transition spd="slow" advTm="41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52CFFA4-072A-4423-AAB8-C9967E216FD9}"/>
              </a:ext>
            </a:extLst>
          </p:cNvPr>
          <p:cNvSpPr txBox="1"/>
          <p:nvPr/>
        </p:nvSpPr>
        <p:spPr>
          <a:xfrm>
            <a:off x="372233" y="219321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1800">
                <a:latin typeface="Comic Sans MS" panose="030F0702030302020204" pitchFamily="66" charset="0"/>
              </a:rPr>
              <a:t>Fred has lots of brothers and sisters.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21CE76-9ABB-4BDD-99A7-5BF9BA8E69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1" y="652031"/>
            <a:ext cx="11315796" cy="59866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7756E4-B6AD-4972-9F0E-0F2C6327C9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3292" y="1020871"/>
            <a:ext cx="1938696" cy="24081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C8047C-1450-41EF-A7F4-DF27E91AF2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553" y="1130608"/>
            <a:ext cx="1938696" cy="23166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BF2618-AA0E-40B2-A6BD-6DDE7BB674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05063" y="1112319"/>
            <a:ext cx="1932599" cy="23349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8610F70-15C1-4790-A4B7-80B3E5CB17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88806" y="3866354"/>
            <a:ext cx="1932599" cy="2334970"/>
          </a:xfrm>
          <a:prstGeom prst="rect">
            <a:avLst/>
          </a:prstGeom>
        </p:spPr>
      </p:pic>
      <p:grpSp>
        <p:nvGrpSpPr>
          <p:cNvPr id="14" name="Group 119">
            <a:extLst>
              <a:ext uri="{FF2B5EF4-FFF2-40B4-BE49-F238E27FC236}">
                <a16:creationId xmlns:a16="http://schemas.microsoft.com/office/drawing/2014/main" id="{4DABD70B-A44C-4A72-A9DA-0B985A269D7D}"/>
              </a:ext>
            </a:extLst>
          </p:cNvPr>
          <p:cNvGrpSpPr>
            <a:grpSpLocks/>
          </p:cNvGrpSpPr>
          <p:nvPr/>
        </p:nvGrpSpPr>
        <p:grpSpPr bwMode="auto">
          <a:xfrm>
            <a:off x="5033817" y="4029735"/>
            <a:ext cx="1914525" cy="2286000"/>
            <a:chOff x="5000628" y="4071942"/>
            <a:chExt cx="1914525" cy="2286016"/>
          </a:xfrm>
        </p:grpSpPr>
        <p:grpSp>
          <p:nvGrpSpPr>
            <p:cNvPr id="16" name="Group 88">
              <a:extLst>
                <a:ext uri="{FF2B5EF4-FFF2-40B4-BE49-F238E27FC236}">
                  <a16:creationId xmlns:a16="http://schemas.microsoft.com/office/drawing/2014/main" id="{CEBDE8D8-257B-4969-A4C0-65AE3826FEC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00628" y="4071942"/>
              <a:ext cx="1914525" cy="1766887"/>
              <a:chOff x="7806" y="12986"/>
              <a:chExt cx="3016" cy="2783"/>
            </a:xfrm>
          </p:grpSpPr>
          <p:grpSp>
            <p:nvGrpSpPr>
              <p:cNvPr id="18" name="Group 89">
                <a:extLst>
                  <a:ext uri="{FF2B5EF4-FFF2-40B4-BE49-F238E27FC236}">
                    <a16:creationId xmlns:a16="http://schemas.microsoft.com/office/drawing/2014/main" id="{429DA5BB-D076-487B-90B1-7169F591BAD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06" y="12986"/>
                <a:ext cx="3016" cy="2783"/>
                <a:chOff x="1032" y="9596"/>
                <a:chExt cx="3016" cy="2783"/>
              </a:xfrm>
            </p:grpSpPr>
            <p:sp>
              <p:nvSpPr>
                <p:cNvPr id="24" name="Oval 90">
                  <a:extLst>
                    <a:ext uri="{FF2B5EF4-FFF2-40B4-BE49-F238E27FC236}">
                      <a16:creationId xmlns:a16="http://schemas.microsoft.com/office/drawing/2014/main" id="{DE656E3D-F76F-4D33-B714-EED355FB2B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25" name="AutoShape 91">
                  <a:extLst>
                    <a:ext uri="{FF2B5EF4-FFF2-40B4-BE49-F238E27FC236}">
                      <a16:creationId xmlns:a16="http://schemas.microsoft.com/office/drawing/2014/main" id="{CBE999B8-3DAF-4ABD-85EE-E48368E13ECB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" name="AutoShape 92">
                  <a:extLst>
                    <a:ext uri="{FF2B5EF4-FFF2-40B4-BE49-F238E27FC236}">
                      <a16:creationId xmlns:a16="http://schemas.microsoft.com/office/drawing/2014/main" id="{32BC6956-96F6-4BE8-A63F-CC4CE90E74BD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" name="AutoShape 93">
                  <a:extLst>
                    <a:ext uri="{FF2B5EF4-FFF2-40B4-BE49-F238E27FC236}">
                      <a16:creationId xmlns:a16="http://schemas.microsoft.com/office/drawing/2014/main" id="{10B9B7FB-3E2C-4326-8A1F-1D223EBEDD2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8" name="AutoShape 94">
                  <a:extLst>
                    <a:ext uri="{FF2B5EF4-FFF2-40B4-BE49-F238E27FC236}">
                      <a16:creationId xmlns:a16="http://schemas.microsoft.com/office/drawing/2014/main" id="{64DC9B10-4A36-4C36-A5C4-FDD6770B96E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" name="AutoShape 95">
                  <a:extLst>
                    <a:ext uri="{FF2B5EF4-FFF2-40B4-BE49-F238E27FC236}">
                      <a16:creationId xmlns:a16="http://schemas.microsoft.com/office/drawing/2014/main" id="{636BB264-20CB-4B55-B7D1-7BBA73379247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0" name="AutoShape 96">
                  <a:extLst>
                    <a:ext uri="{FF2B5EF4-FFF2-40B4-BE49-F238E27FC236}">
                      <a16:creationId xmlns:a16="http://schemas.microsoft.com/office/drawing/2014/main" id="{FF0A1333-61F7-4CA5-94A7-00B4A901CC6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31" name="Group 97">
                  <a:extLst>
                    <a:ext uri="{FF2B5EF4-FFF2-40B4-BE49-F238E27FC236}">
                      <a16:creationId xmlns:a16="http://schemas.microsoft.com/office/drawing/2014/main" id="{2041FA7F-68DE-4843-83AF-734E5D1B1A7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36" name="Oval 98">
                    <a:extLst>
                      <a:ext uri="{FF2B5EF4-FFF2-40B4-BE49-F238E27FC236}">
                        <a16:creationId xmlns:a16="http://schemas.microsoft.com/office/drawing/2014/main" id="{BF9D95FB-6E01-40E3-B853-369B0F36910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37" name="AutoShape 99">
                    <a:extLst>
                      <a:ext uri="{FF2B5EF4-FFF2-40B4-BE49-F238E27FC236}">
                        <a16:creationId xmlns:a16="http://schemas.microsoft.com/office/drawing/2014/main" id="{9B0F8026-ED6E-46BB-86EA-83528B7EB060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32" name="Oval 100">
                  <a:extLst>
                    <a:ext uri="{FF2B5EF4-FFF2-40B4-BE49-F238E27FC236}">
                      <a16:creationId xmlns:a16="http://schemas.microsoft.com/office/drawing/2014/main" id="{B1CD9E7A-DC12-4F1F-966C-10B3D3A4411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33" name="Oval 101">
                  <a:extLst>
                    <a:ext uri="{FF2B5EF4-FFF2-40B4-BE49-F238E27FC236}">
                      <a16:creationId xmlns:a16="http://schemas.microsoft.com/office/drawing/2014/main" id="{B199F14C-C43E-451B-BC1D-EB971648F44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34" name="Oval 102">
                  <a:extLst>
                    <a:ext uri="{FF2B5EF4-FFF2-40B4-BE49-F238E27FC236}">
                      <a16:creationId xmlns:a16="http://schemas.microsoft.com/office/drawing/2014/main" id="{4F42774A-1EEF-409A-A6D4-ADEA600C14A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35" name="Oval 103">
                  <a:extLst>
                    <a:ext uri="{FF2B5EF4-FFF2-40B4-BE49-F238E27FC236}">
                      <a16:creationId xmlns:a16="http://schemas.microsoft.com/office/drawing/2014/main" id="{B3F2F579-46D5-44F9-8888-11FD25E9D8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sp>
            <p:nvSpPr>
              <p:cNvPr id="19" name="Oval 104">
                <a:extLst>
                  <a:ext uri="{FF2B5EF4-FFF2-40B4-BE49-F238E27FC236}">
                    <a16:creationId xmlns:a16="http://schemas.microsoft.com/office/drawing/2014/main" id="{5AE5BFF8-1507-40A9-A569-F25E1BC7C0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58" y="15333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20" name="Oval 105">
                <a:extLst>
                  <a:ext uri="{FF2B5EF4-FFF2-40B4-BE49-F238E27FC236}">
                    <a16:creationId xmlns:a16="http://schemas.microsoft.com/office/drawing/2014/main" id="{970D24BB-6F10-49CC-A7DF-553B5DF3B0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6" y="14527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21" name="Oval 106">
                <a:extLst>
                  <a:ext uri="{FF2B5EF4-FFF2-40B4-BE49-F238E27FC236}">
                    <a16:creationId xmlns:a16="http://schemas.microsoft.com/office/drawing/2014/main" id="{9B4AD16D-3AFA-4A5C-A94E-A97D93C1CD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1" y="14094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22" name="Oval 107">
                <a:extLst>
                  <a:ext uri="{FF2B5EF4-FFF2-40B4-BE49-F238E27FC236}">
                    <a16:creationId xmlns:a16="http://schemas.microsoft.com/office/drawing/2014/main" id="{90C3C8F9-770E-43C1-BCC2-3366931326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0" y="13696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23" name="Oval 108">
                <a:extLst>
                  <a:ext uri="{FF2B5EF4-FFF2-40B4-BE49-F238E27FC236}">
                    <a16:creationId xmlns:a16="http://schemas.microsoft.com/office/drawing/2014/main" id="{1EE671EE-23A8-4800-8754-C4AC30200C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1" y="14936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</p:grpSp>
        <p:sp>
          <p:nvSpPr>
            <p:cNvPr id="17" name="TextBox 118">
              <a:extLst>
                <a:ext uri="{FF2B5EF4-FFF2-40B4-BE49-F238E27FC236}">
                  <a16:creationId xmlns:a16="http://schemas.microsoft.com/office/drawing/2014/main" id="{BA0B337D-EFB9-4078-92E9-2C160AB988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14942" y="5988626"/>
              <a:ext cx="15716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Fred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8A4E3EF0-717B-4DA0-97F1-B92149909A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34823" y="3929350"/>
            <a:ext cx="1938696" cy="238983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7EAEF5-F2B0-419F-89D3-2BBAE31050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18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66"/>
    </mc:Choice>
    <mc:Fallback>
      <p:transition spd="slow" advTm="17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9AE68F-096B-4586-B0CF-46E7CE2B3B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717452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B6DBA2F-BB21-40EB-B4B1-1161E7886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2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50"/>
    </mc:Choice>
    <mc:Fallback>
      <p:transition spd="slow" advTm="31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BE833-77EC-4D85-A630-803F65F32EEB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5826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800">
                <a:latin typeface="Comic Sans MS" panose="030F0702030302020204" pitchFamily="66" charset="0"/>
              </a:rPr>
              <a:t>Let’s look a little more closely  at Sarah’s spots....</a:t>
            </a:r>
            <a:br>
              <a:rPr lang="en-GB" altLang="en-US" sz="1800">
                <a:latin typeface="Comic Sans MS" panose="030F0702030302020204" pitchFamily="66" charset="0"/>
              </a:rPr>
            </a:br>
            <a:endParaRPr lang="en-GB" altLang="en-US" sz="1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7E1AA2-5426-420C-8E61-37DC08B9DD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6569" y="1466537"/>
            <a:ext cx="4170025" cy="4932091"/>
          </a:xfrm>
          <a:prstGeom prst="rect">
            <a:avLst/>
          </a:prstGeom>
        </p:spPr>
      </p:pic>
      <p:sp>
        <p:nvSpPr>
          <p:cNvPr id="4" name="TextBox 49">
            <a:extLst>
              <a:ext uri="{FF2B5EF4-FFF2-40B4-BE49-F238E27FC236}">
                <a16:creationId xmlns:a16="http://schemas.microsoft.com/office/drawing/2014/main" id="{DF0AD9F0-58E7-4452-AFF1-5EF434275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3763" y="5081734"/>
            <a:ext cx="4000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1 + 4 =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4AE2AC-3615-465E-8D48-67F31132C3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646" y="791676"/>
            <a:ext cx="4871126" cy="196917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CC23DD0-DE58-4343-8A66-E6BAE17840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61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846"/>
    </mc:Choice>
    <mc:Fallback>
      <p:transition spd="slow" advTm="65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FE407-B8D1-496C-831B-3CE273BF58E7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6540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800">
                <a:latin typeface="Comic Sans MS" panose="030F0702030302020204" pitchFamily="66" charset="0"/>
              </a:rPr>
              <a:t>Let’s look a little more closely  at Tom’s spots....</a:t>
            </a:r>
            <a:endParaRPr lang="en-GB" altLang="en-US" sz="1800" dirty="0"/>
          </a:p>
        </p:txBody>
      </p:sp>
      <p:grpSp>
        <p:nvGrpSpPr>
          <p:cNvPr id="3" name="Group 113">
            <a:extLst>
              <a:ext uri="{FF2B5EF4-FFF2-40B4-BE49-F238E27FC236}">
                <a16:creationId xmlns:a16="http://schemas.microsoft.com/office/drawing/2014/main" id="{1BAA877B-7377-41C7-A315-CF7C5ED64F5F}"/>
              </a:ext>
            </a:extLst>
          </p:cNvPr>
          <p:cNvGrpSpPr>
            <a:grpSpLocks noGrp="1"/>
          </p:cNvGrpSpPr>
          <p:nvPr/>
        </p:nvGrpSpPr>
        <p:grpSpPr bwMode="auto">
          <a:xfrm>
            <a:off x="600075" y="1600200"/>
            <a:ext cx="4257675" cy="4757738"/>
            <a:chOff x="3214678" y="1928802"/>
            <a:chExt cx="1914525" cy="2214578"/>
          </a:xfrm>
        </p:grpSpPr>
        <p:grpSp>
          <p:nvGrpSpPr>
            <p:cNvPr id="4" name="Group 24">
              <a:extLst>
                <a:ext uri="{FF2B5EF4-FFF2-40B4-BE49-F238E27FC236}">
                  <a16:creationId xmlns:a16="http://schemas.microsoft.com/office/drawing/2014/main" id="{3806E8C2-1ABF-475D-BAE0-EA1755F472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14676" y="1928802"/>
              <a:ext cx="1914523" cy="1766888"/>
              <a:chOff x="4288" y="9748"/>
              <a:chExt cx="3016" cy="2783"/>
            </a:xfrm>
          </p:grpSpPr>
          <p:grpSp>
            <p:nvGrpSpPr>
              <p:cNvPr id="6" name="Group 25">
                <a:extLst>
                  <a:ext uri="{FF2B5EF4-FFF2-40B4-BE49-F238E27FC236}">
                    <a16:creationId xmlns:a16="http://schemas.microsoft.com/office/drawing/2014/main" id="{1FF9CC65-45A5-476E-81E6-65DBAF94D28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88" y="9748"/>
                <a:ext cx="3016" cy="2783"/>
                <a:chOff x="1032" y="9596"/>
                <a:chExt cx="3016" cy="2783"/>
              </a:xfrm>
            </p:grpSpPr>
            <p:sp>
              <p:nvSpPr>
                <p:cNvPr id="12" name="Oval 26">
                  <a:extLst>
                    <a:ext uri="{FF2B5EF4-FFF2-40B4-BE49-F238E27FC236}">
                      <a16:creationId xmlns:a16="http://schemas.microsoft.com/office/drawing/2014/main" id="{6E001A27-516F-4290-ADF3-B6CF70AC5B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13" name="AutoShape 27">
                  <a:extLst>
                    <a:ext uri="{FF2B5EF4-FFF2-40B4-BE49-F238E27FC236}">
                      <a16:creationId xmlns:a16="http://schemas.microsoft.com/office/drawing/2014/main" id="{E81C359D-AC3B-457B-A56F-96AB760CBFCE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" name="AutoShape 28">
                  <a:extLst>
                    <a:ext uri="{FF2B5EF4-FFF2-40B4-BE49-F238E27FC236}">
                      <a16:creationId xmlns:a16="http://schemas.microsoft.com/office/drawing/2014/main" id="{9867BB62-276A-4B42-AA14-6DBE0E4E54CC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AutoShape 29">
                  <a:extLst>
                    <a:ext uri="{FF2B5EF4-FFF2-40B4-BE49-F238E27FC236}">
                      <a16:creationId xmlns:a16="http://schemas.microsoft.com/office/drawing/2014/main" id="{39D07B60-481E-40AE-A447-39E3DDFD08B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AutoShape 30">
                  <a:extLst>
                    <a:ext uri="{FF2B5EF4-FFF2-40B4-BE49-F238E27FC236}">
                      <a16:creationId xmlns:a16="http://schemas.microsoft.com/office/drawing/2014/main" id="{74A91D87-9E9D-4702-801E-4709AF24D317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AutoShape 31">
                  <a:extLst>
                    <a:ext uri="{FF2B5EF4-FFF2-40B4-BE49-F238E27FC236}">
                      <a16:creationId xmlns:a16="http://schemas.microsoft.com/office/drawing/2014/main" id="{9985295F-C08E-4239-B3BE-47892B9EB2F7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AutoShape 32">
                  <a:extLst>
                    <a:ext uri="{FF2B5EF4-FFF2-40B4-BE49-F238E27FC236}">
                      <a16:creationId xmlns:a16="http://schemas.microsoft.com/office/drawing/2014/main" id="{ADEBE9F9-6434-49C0-B94F-55C343E6C013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19" name="Group 33">
                  <a:extLst>
                    <a:ext uri="{FF2B5EF4-FFF2-40B4-BE49-F238E27FC236}">
                      <a16:creationId xmlns:a16="http://schemas.microsoft.com/office/drawing/2014/main" id="{263689C7-8F4A-4CD5-959E-A09447C7E7B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24" name="Oval 34">
                    <a:extLst>
                      <a:ext uri="{FF2B5EF4-FFF2-40B4-BE49-F238E27FC236}">
                        <a16:creationId xmlns:a16="http://schemas.microsoft.com/office/drawing/2014/main" id="{2B8E8CD5-FD45-4E05-9863-C70306A927C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25" name="AutoShape 35">
                    <a:extLst>
                      <a:ext uri="{FF2B5EF4-FFF2-40B4-BE49-F238E27FC236}">
                        <a16:creationId xmlns:a16="http://schemas.microsoft.com/office/drawing/2014/main" id="{3C3547CD-E9E6-4E96-BA9D-115BFC7D746F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0" name="Oval 36">
                  <a:extLst>
                    <a:ext uri="{FF2B5EF4-FFF2-40B4-BE49-F238E27FC236}">
                      <a16:creationId xmlns:a16="http://schemas.microsoft.com/office/drawing/2014/main" id="{A42A0FE0-4383-49F6-9BCB-B7A599F53E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1" name="Oval 37">
                  <a:extLst>
                    <a:ext uri="{FF2B5EF4-FFF2-40B4-BE49-F238E27FC236}">
                      <a16:creationId xmlns:a16="http://schemas.microsoft.com/office/drawing/2014/main" id="{AA7D3FFF-A9C4-4F02-907B-B333A57917F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2" name="Oval 38">
                  <a:extLst>
                    <a:ext uri="{FF2B5EF4-FFF2-40B4-BE49-F238E27FC236}">
                      <a16:creationId xmlns:a16="http://schemas.microsoft.com/office/drawing/2014/main" id="{1B209470-4AAB-45DC-AC6B-CE76530E37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3" name="Oval 39">
                  <a:extLst>
                    <a:ext uri="{FF2B5EF4-FFF2-40B4-BE49-F238E27FC236}">
                      <a16:creationId xmlns:a16="http://schemas.microsoft.com/office/drawing/2014/main" id="{1EB59D9C-B869-4D3B-AA12-F98F8255793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sp>
            <p:nvSpPr>
              <p:cNvPr id="7" name="Oval 40">
                <a:extLst>
                  <a:ext uri="{FF2B5EF4-FFF2-40B4-BE49-F238E27FC236}">
                    <a16:creationId xmlns:a16="http://schemas.microsoft.com/office/drawing/2014/main" id="{45A32478-07A1-448B-9F13-70BB9B7D8C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57" y="10690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8" name="Oval 41">
                <a:extLst>
                  <a:ext uri="{FF2B5EF4-FFF2-40B4-BE49-F238E27FC236}">
                    <a16:creationId xmlns:a16="http://schemas.microsoft.com/office/drawing/2014/main" id="{1E250645-3237-4C18-BBC7-FE73DF02B6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30" y="11510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9" name="Oval 42">
                <a:extLst>
                  <a:ext uri="{FF2B5EF4-FFF2-40B4-BE49-F238E27FC236}">
                    <a16:creationId xmlns:a16="http://schemas.microsoft.com/office/drawing/2014/main" id="{0BB8F3E2-0BE2-4CAA-93ED-FB9FD02F58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08" y="10992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0" name="Oval 43">
                <a:extLst>
                  <a:ext uri="{FF2B5EF4-FFF2-40B4-BE49-F238E27FC236}">
                    <a16:creationId xmlns:a16="http://schemas.microsoft.com/office/drawing/2014/main" id="{AF9F5DEF-D045-4F97-AF16-8A073ED052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52" y="11227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1" name="Oval 44">
                <a:extLst>
                  <a:ext uri="{FF2B5EF4-FFF2-40B4-BE49-F238E27FC236}">
                    <a16:creationId xmlns:a16="http://schemas.microsoft.com/office/drawing/2014/main" id="{6FD50EC9-7998-459C-A66A-5247E56ECD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52" y="11770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</p:grpSp>
        <p:sp>
          <p:nvSpPr>
            <p:cNvPr id="5" name="TextBox 112">
              <a:extLst>
                <a:ext uri="{FF2B5EF4-FFF2-40B4-BE49-F238E27FC236}">
                  <a16:creationId xmlns:a16="http://schemas.microsoft.com/office/drawing/2014/main" id="{C2B842C4-9031-48FA-8B37-02A6DA207E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6116" y="3774048"/>
              <a:ext cx="17859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Tom</a:t>
              </a:r>
            </a:p>
          </p:txBody>
        </p:sp>
      </p:grpSp>
      <p:sp>
        <p:nvSpPr>
          <p:cNvPr id="26" name="TextBox 49">
            <a:extLst>
              <a:ext uri="{FF2B5EF4-FFF2-40B4-BE49-F238E27FC236}">
                <a16:creationId xmlns:a16="http://schemas.microsoft.com/office/drawing/2014/main" id="{E4FF2DA7-D284-43DF-A76E-9C813DBE5C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361131"/>
            <a:ext cx="4429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3 + 2 = 5</a:t>
            </a:r>
          </a:p>
        </p:txBody>
      </p:sp>
      <p:sp>
        <p:nvSpPr>
          <p:cNvPr id="27" name="Oval Callout 26">
            <a:extLst>
              <a:ext uri="{FF2B5EF4-FFF2-40B4-BE49-F238E27FC236}">
                <a16:creationId xmlns:a16="http://schemas.microsoft.com/office/drawing/2014/main" id="{B3C9B20E-5C34-4C1A-9BC5-FDBE693347BF}"/>
              </a:ext>
            </a:extLst>
          </p:cNvPr>
          <p:cNvSpPr/>
          <p:nvPr/>
        </p:nvSpPr>
        <p:spPr>
          <a:xfrm>
            <a:off x="5214938" y="928688"/>
            <a:ext cx="3214687" cy="1928812"/>
          </a:xfrm>
          <a:prstGeom prst="wedgeEllipseCallout">
            <a:avLst>
              <a:gd name="adj1" fmla="val -100336"/>
              <a:gd name="adj2" fmla="val 89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My spots add up to 5</a:t>
            </a:r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BE3B90D3-F770-454E-9E78-1D8F477AE8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16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348"/>
    </mc:Choice>
    <mc:Fallback>
      <p:transition spd="slow" advTm="47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6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EB5CF-267F-41B4-A4A5-7A7569EBCDE7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6540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800">
                <a:latin typeface="Comic Sans MS" panose="030F0702030302020204" pitchFamily="66" charset="0"/>
              </a:rPr>
              <a:t>How many spots does Ben have?</a:t>
            </a:r>
            <a:endParaRPr lang="en-GB" altLang="en-US" sz="1800" dirty="0">
              <a:latin typeface="Comic Sans MS" panose="030F0702030302020204" pitchFamily="66" charset="0"/>
            </a:endParaRPr>
          </a:p>
        </p:txBody>
      </p:sp>
      <p:grpSp>
        <p:nvGrpSpPr>
          <p:cNvPr id="3" name="Group 75">
            <a:extLst>
              <a:ext uri="{FF2B5EF4-FFF2-40B4-BE49-F238E27FC236}">
                <a16:creationId xmlns:a16="http://schemas.microsoft.com/office/drawing/2014/main" id="{6AA6198C-8C90-493D-B5B9-DA9E63F4D71F}"/>
              </a:ext>
            </a:extLst>
          </p:cNvPr>
          <p:cNvGrpSpPr>
            <a:grpSpLocks noGrp="1"/>
          </p:cNvGrpSpPr>
          <p:nvPr/>
        </p:nvGrpSpPr>
        <p:grpSpPr bwMode="auto">
          <a:xfrm>
            <a:off x="600075" y="1500188"/>
            <a:ext cx="4329113" cy="4929187"/>
            <a:chOff x="5715008" y="1428736"/>
            <a:chExt cx="1914525" cy="2226720"/>
          </a:xfrm>
        </p:grpSpPr>
        <p:grpSp>
          <p:nvGrpSpPr>
            <p:cNvPr id="4" name="Group 45">
              <a:extLst>
                <a:ext uri="{FF2B5EF4-FFF2-40B4-BE49-F238E27FC236}">
                  <a16:creationId xmlns:a16="http://schemas.microsoft.com/office/drawing/2014/main" id="{4A56CF5E-8B46-498D-9957-DC5585F158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15007" y="1428733"/>
              <a:ext cx="1914522" cy="1766887"/>
              <a:chOff x="1032" y="9596"/>
              <a:chExt cx="3016" cy="2783"/>
            </a:xfrm>
          </p:grpSpPr>
          <p:grpSp>
            <p:nvGrpSpPr>
              <p:cNvPr id="6" name="Group 46">
                <a:extLst>
                  <a:ext uri="{FF2B5EF4-FFF2-40B4-BE49-F238E27FC236}">
                    <a16:creationId xmlns:a16="http://schemas.microsoft.com/office/drawing/2014/main" id="{1B814875-5B51-41C0-9A2E-86DB70F89E4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032" y="9596"/>
                <a:ext cx="3016" cy="2783"/>
                <a:chOff x="1032" y="9596"/>
                <a:chExt cx="3016" cy="2783"/>
              </a:xfrm>
            </p:grpSpPr>
            <p:sp>
              <p:nvSpPr>
                <p:cNvPr id="13" name="Oval 47">
                  <a:extLst>
                    <a:ext uri="{FF2B5EF4-FFF2-40B4-BE49-F238E27FC236}">
                      <a16:creationId xmlns:a16="http://schemas.microsoft.com/office/drawing/2014/main" id="{9333D409-C217-446F-8C4A-202B2F2374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14" name="AutoShape 48">
                  <a:extLst>
                    <a:ext uri="{FF2B5EF4-FFF2-40B4-BE49-F238E27FC236}">
                      <a16:creationId xmlns:a16="http://schemas.microsoft.com/office/drawing/2014/main" id="{1BC516C9-61CA-42CD-9865-BD408EB6877A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AutoShape 49">
                  <a:extLst>
                    <a:ext uri="{FF2B5EF4-FFF2-40B4-BE49-F238E27FC236}">
                      <a16:creationId xmlns:a16="http://schemas.microsoft.com/office/drawing/2014/main" id="{F242A300-7988-4BD4-9B7E-3D65EDB0B106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AutoShape 50">
                  <a:extLst>
                    <a:ext uri="{FF2B5EF4-FFF2-40B4-BE49-F238E27FC236}">
                      <a16:creationId xmlns:a16="http://schemas.microsoft.com/office/drawing/2014/main" id="{68D4C750-1989-4F0B-8522-671F9469DF2E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AutoShape 51">
                  <a:extLst>
                    <a:ext uri="{FF2B5EF4-FFF2-40B4-BE49-F238E27FC236}">
                      <a16:creationId xmlns:a16="http://schemas.microsoft.com/office/drawing/2014/main" id="{E54083E1-E022-4E88-A950-47BC34C126DE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AutoShape 52">
                  <a:extLst>
                    <a:ext uri="{FF2B5EF4-FFF2-40B4-BE49-F238E27FC236}">
                      <a16:creationId xmlns:a16="http://schemas.microsoft.com/office/drawing/2014/main" id="{3BEA37A5-E6EA-4051-9895-DCBE0C72F503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" name="AutoShape 53">
                  <a:extLst>
                    <a:ext uri="{FF2B5EF4-FFF2-40B4-BE49-F238E27FC236}">
                      <a16:creationId xmlns:a16="http://schemas.microsoft.com/office/drawing/2014/main" id="{3839010A-D69D-469F-A7FD-4909C38948BB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20" name="Group 54">
                  <a:extLst>
                    <a:ext uri="{FF2B5EF4-FFF2-40B4-BE49-F238E27FC236}">
                      <a16:creationId xmlns:a16="http://schemas.microsoft.com/office/drawing/2014/main" id="{3E3B84BE-AE5E-43A9-B72B-251F3140B8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25" name="Oval 55">
                    <a:extLst>
                      <a:ext uri="{FF2B5EF4-FFF2-40B4-BE49-F238E27FC236}">
                        <a16:creationId xmlns:a16="http://schemas.microsoft.com/office/drawing/2014/main" id="{580ECB5C-B472-4E7B-B804-9731E18D2C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26" name="AutoShape 56">
                    <a:extLst>
                      <a:ext uri="{FF2B5EF4-FFF2-40B4-BE49-F238E27FC236}">
                        <a16:creationId xmlns:a16="http://schemas.microsoft.com/office/drawing/2014/main" id="{42A7F9DF-10B5-4FEC-A050-0E19E2C021D0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1" name="Oval 57">
                  <a:extLst>
                    <a:ext uri="{FF2B5EF4-FFF2-40B4-BE49-F238E27FC236}">
                      <a16:creationId xmlns:a16="http://schemas.microsoft.com/office/drawing/2014/main" id="{E2C1B719-308C-44BB-8999-C35A7F7954F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2" name="Oval 58">
                  <a:extLst>
                    <a:ext uri="{FF2B5EF4-FFF2-40B4-BE49-F238E27FC236}">
                      <a16:creationId xmlns:a16="http://schemas.microsoft.com/office/drawing/2014/main" id="{C6EE4B59-06DE-4258-BA7A-6FBE603CCF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3" name="Oval 59">
                  <a:extLst>
                    <a:ext uri="{FF2B5EF4-FFF2-40B4-BE49-F238E27FC236}">
                      <a16:creationId xmlns:a16="http://schemas.microsoft.com/office/drawing/2014/main" id="{C14BB076-214D-4258-A7BA-5F0F9FA262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4" name="Oval 60">
                  <a:extLst>
                    <a:ext uri="{FF2B5EF4-FFF2-40B4-BE49-F238E27FC236}">
                      <a16:creationId xmlns:a16="http://schemas.microsoft.com/office/drawing/2014/main" id="{2719451D-9A53-44E4-AAE2-C191A3EA11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grpSp>
            <p:nvGrpSpPr>
              <p:cNvPr id="7" name="Group 61">
                <a:extLst>
                  <a:ext uri="{FF2B5EF4-FFF2-40B4-BE49-F238E27FC236}">
                    <a16:creationId xmlns:a16="http://schemas.microsoft.com/office/drawing/2014/main" id="{79A01653-E6BE-443E-91A3-76162EEAC6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41" y="10541"/>
                <a:ext cx="1376" cy="1263"/>
                <a:chOff x="1673" y="10471"/>
                <a:chExt cx="1376" cy="1263"/>
              </a:xfrm>
            </p:grpSpPr>
            <p:sp>
              <p:nvSpPr>
                <p:cNvPr id="8" name="Oval 62">
                  <a:extLst>
                    <a:ext uri="{FF2B5EF4-FFF2-40B4-BE49-F238E27FC236}">
                      <a16:creationId xmlns:a16="http://schemas.microsoft.com/office/drawing/2014/main" id="{EA61F865-F9C1-4A1F-8412-B95EAEE225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10471"/>
                  <a:ext cx="175" cy="183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9" name="Oval 63">
                  <a:extLst>
                    <a:ext uri="{FF2B5EF4-FFF2-40B4-BE49-F238E27FC236}">
                      <a16:creationId xmlns:a16="http://schemas.microsoft.com/office/drawing/2014/main" id="{D4619B1F-083F-442E-B824-793B5E7FB8C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74" y="11002"/>
                  <a:ext cx="175" cy="183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10" name="Oval 64">
                  <a:extLst>
                    <a:ext uri="{FF2B5EF4-FFF2-40B4-BE49-F238E27FC236}">
                      <a16:creationId xmlns:a16="http://schemas.microsoft.com/office/drawing/2014/main" id="{38D3F28A-1436-4F35-B260-EB045D6F22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3" y="11005"/>
                  <a:ext cx="175" cy="183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11" name="Oval 65">
                  <a:extLst>
                    <a:ext uri="{FF2B5EF4-FFF2-40B4-BE49-F238E27FC236}">
                      <a16:creationId xmlns:a16="http://schemas.microsoft.com/office/drawing/2014/main" id="{EA8C19CD-6BEA-4404-8D0B-88F5036168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83" y="11008"/>
                  <a:ext cx="175" cy="183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12" name="Oval 66">
                  <a:extLst>
                    <a:ext uri="{FF2B5EF4-FFF2-40B4-BE49-F238E27FC236}">
                      <a16:creationId xmlns:a16="http://schemas.microsoft.com/office/drawing/2014/main" id="{3953F2AC-15F4-46FC-ACD5-4027A50210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60" y="11551"/>
                  <a:ext cx="175" cy="183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</p:grpSp>
        <p:sp>
          <p:nvSpPr>
            <p:cNvPr id="5" name="TextBox 77">
              <a:extLst>
                <a:ext uri="{FF2B5EF4-FFF2-40B4-BE49-F238E27FC236}">
                  <a16:creationId xmlns:a16="http://schemas.microsoft.com/office/drawing/2014/main" id="{CA90D51D-C1F8-4422-964E-83F11FB7A9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9322" y="3286124"/>
              <a:ext cx="15716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Ben</a:t>
              </a:r>
            </a:p>
          </p:txBody>
        </p:sp>
      </p:grpSp>
      <p:sp>
        <p:nvSpPr>
          <p:cNvPr id="27" name="TextBox 49">
            <a:extLst>
              <a:ext uri="{FF2B5EF4-FFF2-40B4-BE49-F238E27FC236}">
                <a16:creationId xmlns:a16="http://schemas.microsoft.com/office/drawing/2014/main" id="{AF90B4D6-D37B-4283-A75B-5B1D83C4C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5458" y="5229225"/>
            <a:ext cx="4000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4 + 1 = 5</a:t>
            </a:r>
          </a:p>
        </p:txBody>
      </p:sp>
      <p:sp>
        <p:nvSpPr>
          <p:cNvPr id="28" name="Oval Callout 27">
            <a:extLst>
              <a:ext uri="{FF2B5EF4-FFF2-40B4-BE49-F238E27FC236}">
                <a16:creationId xmlns:a16="http://schemas.microsoft.com/office/drawing/2014/main" id="{AD5F19D0-FA59-492A-8D5E-E869FD789E7C}"/>
              </a:ext>
            </a:extLst>
          </p:cNvPr>
          <p:cNvSpPr/>
          <p:nvPr/>
        </p:nvSpPr>
        <p:spPr>
          <a:xfrm>
            <a:off x="5214938" y="928688"/>
            <a:ext cx="3214687" cy="1928812"/>
          </a:xfrm>
          <a:prstGeom prst="wedgeEllipseCallout">
            <a:avLst>
              <a:gd name="adj1" fmla="val -100336"/>
              <a:gd name="adj2" fmla="val 89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My spots add up to 5</a:t>
            </a:r>
          </a:p>
        </p:txBody>
      </p:sp>
      <p:pic>
        <p:nvPicPr>
          <p:cNvPr id="29" name="Audio 28">
            <a:hlinkClick r:id="" action="ppaction://media"/>
            <a:extLst>
              <a:ext uri="{FF2B5EF4-FFF2-40B4-BE49-F238E27FC236}">
                <a16:creationId xmlns:a16="http://schemas.microsoft.com/office/drawing/2014/main" id="{24ABEDA6-5DA4-4168-A0AC-46B6B169EF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111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524"/>
    </mc:Choice>
    <mc:Fallback>
      <p:transition spd="slow" advTm="58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7" grpId="0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6BACC-0A5C-4C00-93C2-77C906FC1158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5826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800">
                <a:latin typeface="Comic Sans MS" panose="030F0702030302020204" pitchFamily="66" charset="0"/>
              </a:rPr>
              <a:t>What about Mary?</a:t>
            </a:r>
            <a:endParaRPr lang="en-GB" altLang="en-US" sz="1800" dirty="0">
              <a:latin typeface="Comic Sans MS" panose="030F0702030302020204" pitchFamily="66" charset="0"/>
            </a:endParaRPr>
          </a:p>
        </p:txBody>
      </p:sp>
      <p:grpSp>
        <p:nvGrpSpPr>
          <p:cNvPr id="3" name="Group 99">
            <a:extLst>
              <a:ext uri="{FF2B5EF4-FFF2-40B4-BE49-F238E27FC236}">
                <a16:creationId xmlns:a16="http://schemas.microsoft.com/office/drawing/2014/main" id="{A0A4D626-4FA8-4D2B-95E2-23EDF8D7AD05}"/>
              </a:ext>
            </a:extLst>
          </p:cNvPr>
          <p:cNvGrpSpPr>
            <a:grpSpLocks noGrp="1"/>
          </p:cNvGrpSpPr>
          <p:nvPr/>
        </p:nvGrpSpPr>
        <p:grpSpPr bwMode="auto">
          <a:xfrm>
            <a:off x="600075" y="1571625"/>
            <a:ext cx="4043363" cy="4714875"/>
            <a:chOff x="1714480" y="4214818"/>
            <a:chExt cx="1916113" cy="2226720"/>
          </a:xfrm>
        </p:grpSpPr>
        <p:grpSp>
          <p:nvGrpSpPr>
            <p:cNvPr id="4" name="Group 67">
              <a:extLst>
                <a:ext uri="{FF2B5EF4-FFF2-40B4-BE49-F238E27FC236}">
                  <a16:creationId xmlns:a16="http://schemas.microsoft.com/office/drawing/2014/main" id="{3A748D72-CC49-4A3D-A28A-FF158081BA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4479" y="4214813"/>
              <a:ext cx="1916112" cy="1766887"/>
              <a:chOff x="952" y="12986"/>
              <a:chExt cx="3016" cy="2783"/>
            </a:xfrm>
          </p:grpSpPr>
          <p:grpSp>
            <p:nvGrpSpPr>
              <p:cNvPr id="6" name="Group 68">
                <a:extLst>
                  <a:ext uri="{FF2B5EF4-FFF2-40B4-BE49-F238E27FC236}">
                    <a16:creationId xmlns:a16="http://schemas.microsoft.com/office/drawing/2014/main" id="{2BCD100C-BD09-40A2-8FD9-A59ACBB6A9E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52" y="12986"/>
                <a:ext cx="3016" cy="2783"/>
                <a:chOff x="1032" y="9596"/>
                <a:chExt cx="3016" cy="2783"/>
              </a:xfrm>
            </p:grpSpPr>
            <p:sp>
              <p:nvSpPr>
                <p:cNvPr id="12" name="Oval 69">
                  <a:extLst>
                    <a:ext uri="{FF2B5EF4-FFF2-40B4-BE49-F238E27FC236}">
                      <a16:creationId xmlns:a16="http://schemas.microsoft.com/office/drawing/2014/main" id="{DB5AFAFD-BE47-4200-B834-EF3EE19A7F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13" name="AutoShape 70">
                  <a:extLst>
                    <a:ext uri="{FF2B5EF4-FFF2-40B4-BE49-F238E27FC236}">
                      <a16:creationId xmlns:a16="http://schemas.microsoft.com/office/drawing/2014/main" id="{41366812-3209-418E-9C42-C1775560B2B4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" name="AutoShape 71">
                  <a:extLst>
                    <a:ext uri="{FF2B5EF4-FFF2-40B4-BE49-F238E27FC236}">
                      <a16:creationId xmlns:a16="http://schemas.microsoft.com/office/drawing/2014/main" id="{401AAFC5-AE59-49DA-916D-3574DBC77E29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AutoShape 72">
                  <a:extLst>
                    <a:ext uri="{FF2B5EF4-FFF2-40B4-BE49-F238E27FC236}">
                      <a16:creationId xmlns:a16="http://schemas.microsoft.com/office/drawing/2014/main" id="{5C20A2A4-4151-4EB9-8107-7842437162CC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AutoShape 73">
                  <a:extLst>
                    <a:ext uri="{FF2B5EF4-FFF2-40B4-BE49-F238E27FC236}">
                      <a16:creationId xmlns:a16="http://schemas.microsoft.com/office/drawing/2014/main" id="{75FF4481-BD98-4D86-A5B1-B72800EB3C68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AutoShape 74">
                  <a:extLst>
                    <a:ext uri="{FF2B5EF4-FFF2-40B4-BE49-F238E27FC236}">
                      <a16:creationId xmlns:a16="http://schemas.microsoft.com/office/drawing/2014/main" id="{186B2CC0-C288-441F-AD18-05AE04EE38BE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AutoShape 75">
                  <a:extLst>
                    <a:ext uri="{FF2B5EF4-FFF2-40B4-BE49-F238E27FC236}">
                      <a16:creationId xmlns:a16="http://schemas.microsoft.com/office/drawing/2014/main" id="{14FB2F7E-3B31-48AE-95FD-5B79B43343A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19" name="Group 76">
                  <a:extLst>
                    <a:ext uri="{FF2B5EF4-FFF2-40B4-BE49-F238E27FC236}">
                      <a16:creationId xmlns:a16="http://schemas.microsoft.com/office/drawing/2014/main" id="{76188FA8-7134-4222-9712-E68DB24C6A9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24" name="Oval 77">
                    <a:extLst>
                      <a:ext uri="{FF2B5EF4-FFF2-40B4-BE49-F238E27FC236}">
                        <a16:creationId xmlns:a16="http://schemas.microsoft.com/office/drawing/2014/main" id="{31699715-740B-4BEE-99DD-D3796D537D3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25" name="AutoShape 78">
                    <a:extLst>
                      <a:ext uri="{FF2B5EF4-FFF2-40B4-BE49-F238E27FC236}">
                        <a16:creationId xmlns:a16="http://schemas.microsoft.com/office/drawing/2014/main" id="{258CDD77-0CAF-4A03-B187-FE24DAB5A79D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0" name="Oval 79">
                  <a:extLst>
                    <a:ext uri="{FF2B5EF4-FFF2-40B4-BE49-F238E27FC236}">
                      <a16:creationId xmlns:a16="http://schemas.microsoft.com/office/drawing/2014/main" id="{B93E65E9-0FF7-47D9-A482-C0317A4149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1" name="Oval 80">
                  <a:extLst>
                    <a:ext uri="{FF2B5EF4-FFF2-40B4-BE49-F238E27FC236}">
                      <a16:creationId xmlns:a16="http://schemas.microsoft.com/office/drawing/2014/main" id="{39EC9A00-8559-409E-A106-F6697A689D4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2" name="Oval 81">
                  <a:extLst>
                    <a:ext uri="{FF2B5EF4-FFF2-40B4-BE49-F238E27FC236}">
                      <a16:creationId xmlns:a16="http://schemas.microsoft.com/office/drawing/2014/main" id="{EBBA4EC1-2407-42E2-956D-64894BDDC5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3" name="Oval 82">
                  <a:extLst>
                    <a:ext uri="{FF2B5EF4-FFF2-40B4-BE49-F238E27FC236}">
                      <a16:creationId xmlns:a16="http://schemas.microsoft.com/office/drawing/2014/main" id="{5C9EFFD6-D2A6-416D-B281-B0B0499DCE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sp>
            <p:nvSpPr>
              <p:cNvPr id="7" name="Oval 83">
                <a:extLst>
                  <a:ext uri="{FF2B5EF4-FFF2-40B4-BE49-F238E27FC236}">
                    <a16:creationId xmlns:a16="http://schemas.microsoft.com/office/drawing/2014/main" id="{A2BCC43B-8B72-4553-B5B2-C2DB7FE6A7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96" y="14465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8" name="Oval 84">
                <a:extLst>
                  <a:ext uri="{FF2B5EF4-FFF2-40B4-BE49-F238E27FC236}">
                    <a16:creationId xmlns:a16="http://schemas.microsoft.com/office/drawing/2014/main" id="{DFD7CAF1-F293-482E-8123-54D08F3C43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14748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9" name="Oval 85">
                <a:extLst>
                  <a:ext uri="{FF2B5EF4-FFF2-40B4-BE49-F238E27FC236}">
                    <a16:creationId xmlns:a16="http://schemas.microsoft.com/office/drawing/2014/main" id="{7A4D80A7-657E-4918-8827-18895E1E04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55" y="14230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0" name="Oval 86">
                <a:extLst>
                  <a:ext uri="{FF2B5EF4-FFF2-40B4-BE49-F238E27FC236}">
                    <a16:creationId xmlns:a16="http://schemas.microsoft.com/office/drawing/2014/main" id="{8EAC467A-C845-46EA-BA78-F08404974D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9" y="14413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1" name="Oval 87">
                <a:extLst>
                  <a:ext uri="{FF2B5EF4-FFF2-40B4-BE49-F238E27FC236}">
                    <a16:creationId xmlns:a16="http://schemas.microsoft.com/office/drawing/2014/main" id="{E1F3ECA6-9AE6-4842-834D-4E3625565E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41" y="14434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</p:grpSp>
        <p:sp>
          <p:nvSpPr>
            <p:cNvPr id="5" name="TextBox 101">
              <a:extLst>
                <a:ext uri="{FF2B5EF4-FFF2-40B4-BE49-F238E27FC236}">
                  <a16:creationId xmlns:a16="http://schemas.microsoft.com/office/drawing/2014/main" id="{9E319182-9851-4B83-92A5-A3088E4FC3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7356" y="6072206"/>
              <a:ext cx="16430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Mary</a:t>
              </a:r>
            </a:p>
          </p:txBody>
        </p:sp>
      </p:grpSp>
      <p:sp>
        <p:nvSpPr>
          <p:cNvPr id="26" name="TextBox 49">
            <a:extLst>
              <a:ext uri="{FF2B5EF4-FFF2-40B4-BE49-F238E27FC236}">
                <a16:creationId xmlns:a16="http://schemas.microsoft.com/office/drawing/2014/main" id="{B814EB33-87B3-48FF-B6FC-817D55BA8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4444" y="5086350"/>
            <a:ext cx="4214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2 + 3 = 5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3228137-CBDF-41C2-AA4B-9E8777B2C4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6537" y="817141"/>
            <a:ext cx="4871126" cy="1969179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6F986B4F-A445-4841-B288-E9D74437A9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5977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88"/>
    </mc:Choice>
    <mc:Fallback>
      <p:transition spd="slow" advTm="53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C457B0-30E0-4570-B4FE-AF3E1CEA11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701" y="366662"/>
            <a:ext cx="8279086" cy="585267"/>
          </a:xfrm>
          <a:prstGeom prst="rect">
            <a:avLst/>
          </a:prstGeom>
        </p:spPr>
      </p:pic>
      <p:grpSp>
        <p:nvGrpSpPr>
          <p:cNvPr id="3" name="Group 145">
            <a:extLst>
              <a:ext uri="{FF2B5EF4-FFF2-40B4-BE49-F238E27FC236}">
                <a16:creationId xmlns:a16="http://schemas.microsoft.com/office/drawing/2014/main" id="{BB3D11D5-5E66-4B82-B153-3B038634C36D}"/>
              </a:ext>
            </a:extLst>
          </p:cNvPr>
          <p:cNvGrpSpPr>
            <a:grpSpLocks/>
          </p:cNvGrpSpPr>
          <p:nvPr/>
        </p:nvGrpSpPr>
        <p:grpSpPr bwMode="auto">
          <a:xfrm>
            <a:off x="571500" y="1500188"/>
            <a:ext cx="4214813" cy="5072062"/>
            <a:chOff x="6143636" y="3571876"/>
            <a:chExt cx="1916113" cy="2286016"/>
          </a:xfrm>
        </p:grpSpPr>
        <p:grpSp>
          <p:nvGrpSpPr>
            <p:cNvPr id="4" name="Group 109">
              <a:extLst>
                <a:ext uri="{FF2B5EF4-FFF2-40B4-BE49-F238E27FC236}">
                  <a16:creationId xmlns:a16="http://schemas.microsoft.com/office/drawing/2014/main" id="{E9E7269F-DA42-4480-92B8-6C758F1C7D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43634" y="3571876"/>
              <a:ext cx="1916114" cy="1766887"/>
              <a:chOff x="4467" y="12986"/>
              <a:chExt cx="3016" cy="2783"/>
            </a:xfrm>
          </p:grpSpPr>
          <p:grpSp>
            <p:nvGrpSpPr>
              <p:cNvPr id="6" name="Group 110">
                <a:extLst>
                  <a:ext uri="{FF2B5EF4-FFF2-40B4-BE49-F238E27FC236}">
                    <a16:creationId xmlns:a16="http://schemas.microsoft.com/office/drawing/2014/main" id="{48E6A2BB-C9C6-4808-9788-DABEB33ED61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67" y="12986"/>
                <a:ext cx="3016" cy="2783"/>
                <a:chOff x="1032" y="9596"/>
                <a:chExt cx="3016" cy="2783"/>
              </a:xfrm>
            </p:grpSpPr>
            <p:sp>
              <p:nvSpPr>
                <p:cNvPr id="12" name="Oval 111">
                  <a:extLst>
                    <a:ext uri="{FF2B5EF4-FFF2-40B4-BE49-F238E27FC236}">
                      <a16:creationId xmlns:a16="http://schemas.microsoft.com/office/drawing/2014/main" id="{0326FE5B-F27E-4514-B2C6-9223521113C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13" name="AutoShape 112">
                  <a:extLst>
                    <a:ext uri="{FF2B5EF4-FFF2-40B4-BE49-F238E27FC236}">
                      <a16:creationId xmlns:a16="http://schemas.microsoft.com/office/drawing/2014/main" id="{A2501844-2A62-418D-BA29-4CF5C1726F7D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" name="AutoShape 113">
                  <a:extLst>
                    <a:ext uri="{FF2B5EF4-FFF2-40B4-BE49-F238E27FC236}">
                      <a16:creationId xmlns:a16="http://schemas.microsoft.com/office/drawing/2014/main" id="{0C66E8B3-8184-4772-B37D-0BE6323DE6AB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AutoShape 114">
                  <a:extLst>
                    <a:ext uri="{FF2B5EF4-FFF2-40B4-BE49-F238E27FC236}">
                      <a16:creationId xmlns:a16="http://schemas.microsoft.com/office/drawing/2014/main" id="{8783FC5F-B69F-4825-AA4A-57B00CFDE3AD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AutoShape 115">
                  <a:extLst>
                    <a:ext uri="{FF2B5EF4-FFF2-40B4-BE49-F238E27FC236}">
                      <a16:creationId xmlns:a16="http://schemas.microsoft.com/office/drawing/2014/main" id="{A6F4C288-0E54-4A4F-928F-008367F5A74A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AutoShape 116">
                  <a:extLst>
                    <a:ext uri="{FF2B5EF4-FFF2-40B4-BE49-F238E27FC236}">
                      <a16:creationId xmlns:a16="http://schemas.microsoft.com/office/drawing/2014/main" id="{6440C3A5-7516-480C-ADCE-43A547F07397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AutoShape 117">
                  <a:extLst>
                    <a:ext uri="{FF2B5EF4-FFF2-40B4-BE49-F238E27FC236}">
                      <a16:creationId xmlns:a16="http://schemas.microsoft.com/office/drawing/2014/main" id="{625F4E69-0F5A-47E0-8995-31CA94D3277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19" name="Group 118">
                  <a:extLst>
                    <a:ext uri="{FF2B5EF4-FFF2-40B4-BE49-F238E27FC236}">
                      <a16:creationId xmlns:a16="http://schemas.microsoft.com/office/drawing/2014/main" id="{1C2D298E-0FCD-4DD5-8604-0F032F18718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24" name="Oval 119">
                    <a:extLst>
                      <a:ext uri="{FF2B5EF4-FFF2-40B4-BE49-F238E27FC236}">
                        <a16:creationId xmlns:a16="http://schemas.microsoft.com/office/drawing/2014/main" id="{9558F8D6-983C-4A40-BE90-C2BB1BD1487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25" name="AutoShape 120">
                    <a:extLst>
                      <a:ext uri="{FF2B5EF4-FFF2-40B4-BE49-F238E27FC236}">
                        <a16:creationId xmlns:a16="http://schemas.microsoft.com/office/drawing/2014/main" id="{5F2B09F2-2981-451F-829B-38E2BAFB028C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0" name="Oval 121">
                  <a:extLst>
                    <a:ext uri="{FF2B5EF4-FFF2-40B4-BE49-F238E27FC236}">
                      <a16:creationId xmlns:a16="http://schemas.microsoft.com/office/drawing/2014/main" id="{C82D1FB5-32D0-478B-BCF6-EB46975111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1" name="Oval 122">
                  <a:extLst>
                    <a:ext uri="{FF2B5EF4-FFF2-40B4-BE49-F238E27FC236}">
                      <a16:creationId xmlns:a16="http://schemas.microsoft.com/office/drawing/2014/main" id="{314F4977-8D81-4065-89A4-88A843F061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2" name="Oval 123">
                  <a:extLst>
                    <a:ext uri="{FF2B5EF4-FFF2-40B4-BE49-F238E27FC236}">
                      <a16:creationId xmlns:a16="http://schemas.microsoft.com/office/drawing/2014/main" id="{2CE683C3-F97E-4F65-937E-5FC942C1EA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3" name="Oval 124">
                  <a:extLst>
                    <a:ext uri="{FF2B5EF4-FFF2-40B4-BE49-F238E27FC236}">
                      <a16:creationId xmlns:a16="http://schemas.microsoft.com/office/drawing/2014/main" id="{6AF7D2A4-7EB7-46A4-A7BD-65BA09EA35E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sp>
            <p:nvSpPr>
              <p:cNvPr id="7" name="Oval 125">
                <a:extLst>
                  <a:ext uri="{FF2B5EF4-FFF2-40B4-BE49-F238E27FC236}">
                    <a16:creationId xmlns:a16="http://schemas.microsoft.com/office/drawing/2014/main" id="{A39A8CDC-8651-4D83-9ABD-A77C8DD9B2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6" y="13928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8" name="Oval 126">
                <a:extLst>
                  <a:ext uri="{FF2B5EF4-FFF2-40B4-BE49-F238E27FC236}">
                    <a16:creationId xmlns:a16="http://schemas.microsoft.com/office/drawing/2014/main" id="{52A7E26D-4BFF-409B-8368-AA603AB379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57" y="14690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9" name="Oval 127">
                <a:extLst>
                  <a:ext uri="{FF2B5EF4-FFF2-40B4-BE49-F238E27FC236}">
                    <a16:creationId xmlns:a16="http://schemas.microsoft.com/office/drawing/2014/main" id="{AADE3A58-D0E4-4CE0-86C7-B784D5CE45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6" y="14188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0" name="Oval 128">
                <a:extLst>
                  <a:ext uri="{FF2B5EF4-FFF2-40B4-BE49-F238E27FC236}">
                    <a16:creationId xmlns:a16="http://schemas.microsoft.com/office/drawing/2014/main" id="{DE40CCBF-E722-4A0E-8692-007F9936A2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1" y="14465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1" name="Oval 129">
                <a:extLst>
                  <a:ext uri="{FF2B5EF4-FFF2-40B4-BE49-F238E27FC236}">
                    <a16:creationId xmlns:a16="http://schemas.microsoft.com/office/drawing/2014/main" id="{6AFCEC13-2B01-4E17-ACFB-B2D791855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1" y="15008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</p:grpSp>
        <p:sp>
          <p:nvSpPr>
            <p:cNvPr id="5" name="TextBox 147">
              <a:extLst>
                <a:ext uri="{FF2B5EF4-FFF2-40B4-BE49-F238E27FC236}">
                  <a16:creationId xmlns:a16="http://schemas.microsoft.com/office/drawing/2014/main" id="{0050DFD5-7069-4CA8-90B2-6201BA5284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5074" y="5488560"/>
              <a:ext cx="17859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Sue</a:t>
              </a:r>
            </a:p>
          </p:txBody>
        </p:sp>
      </p:grpSp>
      <p:sp>
        <p:nvSpPr>
          <p:cNvPr id="26" name="TextBox 49">
            <a:extLst>
              <a:ext uri="{FF2B5EF4-FFF2-40B4-BE49-F238E27FC236}">
                <a16:creationId xmlns:a16="http://schemas.microsoft.com/office/drawing/2014/main" id="{CCCBA5ED-1B83-49F3-BE2B-8F91B246A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5603" y="5152725"/>
            <a:ext cx="4286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5 + 0 = 5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CCC3109-94BA-4A5C-83D0-949A7D819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2220" y="577103"/>
            <a:ext cx="4871126" cy="1969179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2ACA1EFE-486E-4980-994F-65115C5A6E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1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39"/>
    </mc:Choice>
    <mc:Fallback>
      <p:transition spd="slow" advTm="44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B4F4D-E78E-4CF9-AD80-6B119403D110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5826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800">
                <a:latin typeface="Comic Sans MS" panose="030F0702030302020204" pitchFamily="66" charset="0"/>
              </a:rPr>
              <a:t>Oh, and don’t forget Fred</a:t>
            </a:r>
            <a:r>
              <a:rPr lang="en-GB" altLang="en-US"/>
              <a:t>.</a:t>
            </a:r>
            <a:endParaRPr lang="en-GB" altLang="en-US" dirty="0"/>
          </a:p>
        </p:txBody>
      </p:sp>
      <p:grpSp>
        <p:nvGrpSpPr>
          <p:cNvPr id="3" name="Group 122">
            <a:extLst>
              <a:ext uri="{FF2B5EF4-FFF2-40B4-BE49-F238E27FC236}">
                <a16:creationId xmlns:a16="http://schemas.microsoft.com/office/drawing/2014/main" id="{E0DB4E82-F286-4952-95BE-2744741FE04B}"/>
              </a:ext>
            </a:extLst>
          </p:cNvPr>
          <p:cNvGrpSpPr>
            <a:grpSpLocks/>
          </p:cNvGrpSpPr>
          <p:nvPr/>
        </p:nvGrpSpPr>
        <p:grpSpPr bwMode="auto">
          <a:xfrm>
            <a:off x="585788" y="1500188"/>
            <a:ext cx="4129087" cy="5000625"/>
            <a:chOff x="5000628" y="4071942"/>
            <a:chExt cx="1914525" cy="2286016"/>
          </a:xfrm>
        </p:grpSpPr>
        <p:grpSp>
          <p:nvGrpSpPr>
            <p:cNvPr id="4" name="Group 88">
              <a:extLst>
                <a:ext uri="{FF2B5EF4-FFF2-40B4-BE49-F238E27FC236}">
                  <a16:creationId xmlns:a16="http://schemas.microsoft.com/office/drawing/2014/main" id="{591E6266-F06D-4577-B85A-FCA82FA079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00632" y="4071942"/>
              <a:ext cx="1914525" cy="1766887"/>
              <a:chOff x="7806" y="12986"/>
              <a:chExt cx="3016" cy="2783"/>
            </a:xfrm>
          </p:grpSpPr>
          <p:grpSp>
            <p:nvGrpSpPr>
              <p:cNvPr id="6" name="Group 89">
                <a:extLst>
                  <a:ext uri="{FF2B5EF4-FFF2-40B4-BE49-F238E27FC236}">
                    <a16:creationId xmlns:a16="http://schemas.microsoft.com/office/drawing/2014/main" id="{D7DE0D54-78C4-4F7E-96B8-321FD9A9ED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06" y="12986"/>
                <a:ext cx="3016" cy="2783"/>
                <a:chOff x="1032" y="9596"/>
                <a:chExt cx="3016" cy="2783"/>
              </a:xfrm>
            </p:grpSpPr>
            <p:sp>
              <p:nvSpPr>
                <p:cNvPr id="12" name="Oval 90">
                  <a:extLst>
                    <a:ext uri="{FF2B5EF4-FFF2-40B4-BE49-F238E27FC236}">
                      <a16:creationId xmlns:a16="http://schemas.microsoft.com/office/drawing/2014/main" id="{0C803ED7-4E77-46EC-8051-62A263620D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18" y="9596"/>
                  <a:ext cx="1013" cy="812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cxnSp>
              <p:nvCxnSpPr>
                <p:cNvPr id="13" name="AutoShape 91">
                  <a:extLst>
                    <a:ext uri="{FF2B5EF4-FFF2-40B4-BE49-F238E27FC236}">
                      <a16:creationId xmlns:a16="http://schemas.microsoft.com/office/drawing/2014/main" id="{6B11BF11-0893-47F9-A0F2-44FA914BA492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6" y="10319"/>
                  <a:ext cx="436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" name="AutoShape 92">
                  <a:extLst>
                    <a:ext uri="{FF2B5EF4-FFF2-40B4-BE49-F238E27FC236}">
                      <a16:creationId xmlns:a16="http://schemas.microsoft.com/office/drawing/2014/main" id="{9B9B26D6-0B0A-4A10-9E4F-116AC512289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1060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AutoShape 93">
                  <a:extLst>
                    <a:ext uri="{FF2B5EF4-FFF2-40B4-BE49-F238E27FC236}">
                      <a16:creationId xmlns:a16="http://schemas.microsoft.com/office/drawing/2014/main" id="{3C612841-3408-41E0-BC42-ED18ADEEF6E6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032" y="10928"/>
                  <a:ext cx="476" cy="46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AutoShape 94">
                  <a:extLst>
                    <a:ext uri="{FF2B5EF4-FFF2-40B4-BE49-F238E27FC236}">
                      <a16:creationId xmlns:a16="http://schemas.microsoft.com/office/drawing/2014/main" id="{5F7284DD-2FB9-4B67-A907-47294BE0F984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374" y="10355"/>
                  <a:ext cx="437" cy="183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AutoShape 95">
                  <a:extLst>
                    <a:ext uri="{FF2B5EF4-FFF2-40B4-BE49-F238E27FC236}">
                      <a16:creationId xmlns:a16="http://schemas.microsoft.com/office/drawing/2014/main" id="{49B2588C-EF10-43C6-8036-AA15AA63A5E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572" y="10934"/>
                  <a:ext cx="476" cy="47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AutoShape 96">
                  <a:extLst>
                    <a:ext uri="{FF2B5EF4-FFF2-40B4-BE49-F238E27FC236}">
                      <a16:creationId xmlns:a16="http://schemas.microsoft.com/office/drawing/2014/main" id="{25B7AB0A-608C-450D-9F8D-D38CC5C04B4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3551" y="11483"/>
                  <a:ext cx="436" cy="64"/>
                </a:xfrm>
                <a:prstGeom prst="straightConnector1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grpSp>
              <p:nvGrpSpPr>
                <p:cNvPr id="19" name="Group 97">
                  <a:extLst>
                    <a:ext uri="{FF2B5EF4-FFF2-40B4-BE49-F238E27FC236}">
                      <a16:creationId xmlns:a16="http://schemas.microsoft.com/office/drawing/2014/main" id="{8083893D-2193-4C87-82F9-FD4ADA0B2BC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489" y="10102"/>
                  <a:ext cx="2097" cy="2277"/>
                  <a:chOff x="3413" y="2780"/>
                  <a:chExt cx="4990" cy="5810"/>
                </a:xfrm>
              </p:grpSpPr>
              <p:sp>
                <p:nvSpPr>
                  <p:cNvPr id="24" name="Oval 98">
                    <a:extLst>
                      <a:ext uri="{FF2B5EF4-FFF2-40B4-BE49-F238E27FC236}">
                        <a16:creationId xmlns:a16="http://schemas.microsoft.com/office/drawing/2014/main" id="{7D77CACD-9D14-42B5-8647-08FFAA2A9CB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13" y="2780"/>
                    <a:ext cx="4990" cy="581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800"/>
                  </a:p>
                </p:txBody>
              </p:sp>
              <p:cxnSp>
                <p:nvCxnSpPr>
                  <p:cNvPr id="25" name="AutoShape 99">
                    <a:extLst>
                      <a:ext uri="{FF2B5EF4-FFF2-40B4-BE49-F238E27FC236}">
                        <a16:creationId xmlns:a16="http://schemas.microsoft.com/office/drawing/2014/main" id="{F4871922-374A-494E-9733-49EBB8F06888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927" y="2780"/>
                    <a:ext cx="16" cy="5810"/>
                  </a:xfrm>
                  <a:prstGeom prst="straightConnector1">
                    <a:avLst/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0" name="Oval 100">
                  <a:extLst>
                    <a:ext uri="{FF2B5EF4-FFF2-40B4-BE49-F238E27FC236}">
                      <a16:creationId xmlns:a16="http://schemas.microsoft.com/office/drawing/2014/main" id="{6951DF9D-5777-437F-B5F3-E984A9B6BDE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9" y="9754"/>
                  <a:ext cx="148" cy="150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1" name="Oval 101">
                  <a:extLst>
                    <a:ext uri="{FF2B5EF4-FFF2-40B4-BE49-F238E27FC236}">
                      <a16:creationId xmlns:a16="http://schemas.microsoft.com/office/drawing/2014/main" id="{D6D13CE9-20B2-4E52-893D-442048FE08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1" y="9759"/>
                  <a:ext cx="71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2" name="Oval 102">
                  <a:extLst>
                    <a:ext uri="{FF2B5EF4-FFF2-40B4-BE49-F238E27FC236}">
                      <a16:creationId xmlns:a16="http://schemas.microsoft.com/office/drawing/2014/main" id="{D4456567-596D-4D92-B8ED-70E5B871618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07" y="9748"/>
                  <a:ext cx="148" cy="151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  <p:sp>
              <p:nvSpPr>
                <p:cNvPr id="23" name="Oval 103">
                  <a:extLst>
                    <a:ext uri="{FF2B5EF4-FFF2-40B4-BE49-F238E27FC236}">
                      <a16:creationId xmlns:a16="http://schemas.microsoft.com/office/drawing/2014/main" id="{BC20888B-0A9E-4F18-A135-2A7249B2EB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5" y="9752"/>
                  <a:ext cx="70" cy="79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1800"/>
                </a:p>
              </p:txBody>
            </p:sp>
          </p:grpSp>
          <p:sp>
            <p:nvSpPr>
              <p:cNvPr id="7" name="Oval 104">
                <a:extLst>
                  <a:ext uri="{FF2B5EF4-FFF2-40B4-BE49-F238E27FC236}">
                    <a16:creationId xmlns:a16="http://schemas.microsoft.com/office/drawing/2014/main" id="{6C157DF9-2442-4A02-AE72-FAE9245835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58" y="15333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8" name="Oval 105">
                <a:extLst>
                  <a:ext uri="{FF2B5EF4-FFF2-40B4-BE49-F238E27FC236}">
                    <a16:creationId xmlns:a16="http://schemas.microsoft.com/office/drawing/2014/main" id="{04D22DF3-0F99-4DAB-AF78-5A1F32A3F7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6" y="14527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9" name="Oval 106">
                <a:extLst>
                  <a:ext uri="{FF2B5EF4-FFF2-40B4-BE49-F238E27FC236}">
                    <a16:creationId xmlns:a16="http://schemas.microsoft.com/office/drawing/2014/main" id="{7BD674B2-E8D8-4638-8504-CF837F82C2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1" y="14094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0" name="Oval 107">
                <a:extLst>
                  <a:ext uri="{FF2B5EF4-FFF2-40B4-BE49-F238E27FC236}">
                    <a16:creationId xmlns:a16="http://schemas.microsoft.com/office/drawing/2014/main" id="{D8EFDAFA-DA34-4175-84EB-40C79501A9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0" y="13696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  <p:sp>
            <p:nvSpPr>
              <p:cNvPr id="11" name="Oval 108">
                <a:extLst>
                  <a:ext uri="{FF2B5EF4-FFF2-40B4-BE49-F238E27FC236}">
                    <a16:creationId xmlns:a16="http://schemas.microsoft.com/office/drawing/2014/main" id="{80A6082D-E32C-4E95-8F7C-B4C3D944EA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1" y="14936"/>
                <a:ext cx="175" cy="18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800"/>
              </a:p>
            </p:txBody>
          </p:sp>
        </p:grpSp>
        <p:sp>
          <p:nvSpPr>
            <p:cNvPr id="5" name="TextBox 124">
              <a:extLst>
                <a:ext uri="{FF2B5EF4-FFF2-40B4-BE49-F238E27FC236}">
                  <a16:creationId xmlns:a16="http://schemas.microsoft.com/office/drawing/2014/main" id="{D900AAE7-11CB-4568-ACC6-A7D3C82C13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14942" y="5988626"/>
              <a:ext cx="15716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Comic Sans MS" panose="030F0702030302020204" pitchFamily="66" charset="0"/>
                </a:rPr>
                <a:t>Fred</a:t>
              </a:r>
            </a:p>
          </p:txBody>
        </p:sp>
      </p:grpSp>
      <p:sp>
        <p:nvSpPr>
          <p:cNvPr id="26" name="TextBox 49">
            <a:extLst>
              <a:ext uri="{FF2B5EF4-FFF2-40B4-BE49-F238E27FC236}">
                <a16:creationId xmlns:a16="http://schemas.microsoft.com/office/drawing/2014/main" id="{878D24D0-612A-49CB-AF20-B08D61CCB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2855" y="4759708"/>
            <a:ext cx="43576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latin typeface="Comic Sans MS" panose="030F0702030302020204" pitchFamily="66" charset="0"/>
              </a:rPr>
              <a:t> 0 + 5 = 5</a:t>
            </a:r>
          </a:p>
        </p:txBody>
      </p:sp>
      <p:sp>
        <p:nvSpPr>
          <p:cNvPr id="27" name="Oval Callout 26">
            <a:extLst>
              <a:ext uri="{FF2B5EF4-FFF2-40B4-BE49-F238E27FC236}">
                <a16:creationId xmlns:a16="http://schemas.microsoft.com/office/drawing/2014/main" id="{AEFB4AFC-3218-46AB-846C-859F43A72036}"/>
              </a:ext>
            </a:extLst>
          </p:cNvPr>
          <p:cNvSpPr/>
          <p:nvPr/>
        </p:nvSpPr>
        <p:spPr>
          <a:xfrm>
            <a:off x="5214938" y="928688"/>
            <a:ext cx="3214687" cy="1928812"/>
          </a:xfrm>
          <a:prstGeom prst="wedgeEllipseCallout">
            <a:avLst>
              <a:gd name="adj1" fmla="val -100336"/>
              <a:gd name="adj2" fmla="val 89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My spots add up to 5</a:t>
            </a:r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94C5C444-12CE-4C8C-9109-2CD0FBE8F1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090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41"/>
    </mc:Choice>
    <mc:Fallback>
      <p:transition spd="slow" advTm="43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6" grpId="0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676153-767B-4D45-BDA8-A93956A12B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738" y="0"/>
            <a:ext cx="11746523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87FD536-60D9-4BD2-9412-6B6A0BD398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29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66"/>
    </mc:Choice>
    <mc:Fallback>
      <p:transition spd="slow" advTm="21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B65568-2028-4294-8080-2FD66A573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21" y="435604"/>
            <a:ext cx="11315157" cy="59867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37BE97-2C05-4C53-BF82-6FC4873FCC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5900" y="590569"/>
            <a:ext cx="4018451" cy="56768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2E511A-BCFA-414E-8ED0-E732765F39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7737" y="1381703"/>
            <a:ext cx="615909" cy="6159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52FEE2-F6C6-402A-B54D-1CC04B4D5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7737" y="2327962"/>
            <a:ext cx="615749" cy="6157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297ADA-AF4B-4189-AB11-BC87135D37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2851" y="1381703"/>
            <a:ext cx="615749" cy="61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175F17-9111-4541-9B0B-828CDC8D02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9065" y="2086907"/>
            <a:ext cx="615749" cy="6157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FECB68-6320-4E68-9E57-FFA9FD8C45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9064" y="2943551"/>
            <a:ext cx="615749" cy="6157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C275E6-2C51-4449-BDAC-7A037A2A6E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3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74"/>
    </mc:Choice>
    <mc:Fallback>
      <p:transition spd="slow" advTm="33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6|2.3|2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3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3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6|8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5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135</Words>
  <Application>Microsoft Office PowerPoint</Application>
  <PresentationFormat>Widescreen</PresentationFormat>
  <Paragraphs>24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PARSONS</dc:creator>
  <cp:lastModifiedBy>Zoe PARSONS</cp:lastModifiedBy>
  <cp:revision>4</cp:revision>
  <dcterms:created xsi:type="dcterms:W3CDTF">2021-01-01T14:10:45Z</dcterms:created>
  <dcterms:modified xsi:type="dcterms:W3CDTF">2021-01-01T21:17:28Z</dcterms:modified>
</cp:coreProperties>
</file>