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sldIdLst>
    <p:sldId id="257" r:id="rId2"/>
    <p:sldId id="258" r:id="rId3"/>
    <p:sldId id="259" r:id="rId4"/>
    <p:sldId id="260" r:id="rId5"/>
    <p:sldId id="261" r:id="rId6"/>
    <p:sldId id="262"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A51ABB-DB3D-451A-BF8E-87F05357FDB4}" v="5" dt="2021-02-25T11:20:08.45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0" autoAdjust="0"/>
  </p:normalViewPr>
  <p:slideViewPr>
    <p:cSldViewPr snapToGrid="0">
      <p:cViewPr varScale="1">
        <p:scale>
          <a:sx n="72" d="100"/>
          <a:sy n="72" d="100"/>
        </p:scale>
        <p:origin x="105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3/1/2021</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3/1/2021</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3/1/2021</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3/1/2021</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3/1/2021</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3/1/2021</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3/1/2021</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3/1/2021</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3/1/2021</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3/1/2021</a:t>
            </a:fld>
            <a:endParaRPr lang="en-US" dirty="0"/>
          </a:p>
        </p:txBody>
      </p:sp>
      <p:sp>
        <p:nvSpPr>
          <p:cNvPr id="8" name="Footer Placeholder 7">
            <a:extLst>
              <a:ext uri="{FF2B5EF4-FFF2-40B4-BE49-F238E27FC236}">
                <a16:creationId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3/1/2021</a:t>
            </a:fld>
            <a:endParaRPr lang="en-US" dirty="0"/>
          </a:p>
        </p:txBody>
      </p:sp>
      <p:sp>
        <p:nvSpPr>
          <p:cNvPr id="8" name="Footer Placeholder 7">
            <a:extLst>
              <a:ext uri="{FF2B5EF4-FFF2-40B4-BE49-F238E27FC236}">
                <a16:creationId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3/1/2021</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FD68DA-43BA-4508-8DE2-BA9BB7B2FA5B}"/>
              </a:ext>
            </a:extLst>
          </p:cNvPr>
          <p:cNvSpPr>
            <a:spLocks noGrp="1"/>
          </p:cNvSpPr>
          <p:nvPr>
            <p:ph type="title"/>
          </p:nvPr>
        </p:nvSpPr>
        <p:spPr>
          <a:xfrm>
            <a:off x="643466" y="786383"/>
            <a:ext cx="3517567" cy="2093975"/>
          </a:xfrm>
        </p:spPr>
        <p:txBody>
          <a:bodyPr anchor="b">
            <a:normAutofit/>
          </a:bodyPr>
          <a:lstStyle/>
          <a:p>
            <a:r>
              <a:rPr lang="en-US"/>
              <a:t>Facts about Antarctica!</a:t>
            </a:r>
          </a:p>
        </p:txBody>
      </p:sp>
      <p:pic>
        <p:nvPicPr>
          <p:cNvPr id="4" name="Picture 3">
            <a:extLst>
              <a:ext uri="{FF2B5EF4-FFF2-40B4-BE49-F238E27FC236}">
                <a16:creationId xmlns:a16="http://schemas.microsoft.com/office/drawing/2014/main" id="{1F39097D-2001-4D4F-9F6A-C0DEA3B4523A}"/>
              </a:ext>
            </a:extLst>
          </p:cNvPr>
          <p:cNvPicPr>
            <a:picLocks noChangeAspect="1"/>
          </p:cNvPicPr>
          <p:nvPr/>
        </p:nvPicPr>
        <p:blipFill rotWithShape="1">
          <a:blip r:embed="rId2"/>
          <a:srcRect l="17682" r="7583" b="2"/>
          <a:stretch/>
        </p:blipFill>
        <p:spPr>
          <a:xfrm>
            <a:off x="5458984" y="812799"/>
            <a:ext cx="5928344" cy="5294757"/>
          </a:xfrm>
          <a:prstGeom prst="rect">
            <a:avLst/>
          </a:prstGeom>
          <a:noFill/>
        </p:spPr>
      </p:pic>
      <p:sp>
        <p:nvSpPr>
          <p:cNvPr id="3" name="Subtitle 2">
            <a:extLst>
              <a:ext uri="{FF2B5EF4-FFF2-40B4-BE49-F238E27FC236}">
                <a16:creationId xmlns:a16="http://schemas.microsoft.com/office/drawing/2014/main" id="{A8E9CFF2-3777-4FF4-A759-8491175B0B7C}"/>
              </a:ext>
            </a:extLst>
          </p:cNvPr>
          <p:cNvSpPr>
            <a:spLocks noGrp="1"/>
          </p:cNvSpPr>
          <p:nvPr>
            <p:ph type="body" sz="half" idx="2"/>
          </p:nvPr>
        </p:nvSpPr>
        <p:spPr>
          <a:xfrm>
            <a:off x="643465" y="3043050"/>
            <a:ext cx="3517567" cy="3064505"/>
          </a:xfrm>
        </p:spPr>
        <p:txBody>
          <a:bodyPr>
            <a:normAutofit/>
          </a:bodyPr>
          <a:lstStyle/>
          <a:p>
            <a:r>
              <a:rPr lang="en-US" dirty="0"/>
              <a:t>By Ruby Platt!</a:t>
            </a:r>
          </a:p>
        </p:txBody>
      </p:sp>
    </p:spTree>
    <p:extLst>
      <p:ext uri="{BB962C8B-B14F-4D97-AF65-F5344CB8AC3E}">
        <p14:creationId xmlns:p14="http://schemas.microsoft.com/office/powerpoint/2010/main" val="40437378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EA78-AEB3-469B-9025-3B17201A457B}"/>
              </a:ext>
            </a:extLst>
          </p:cNvPr>
          <p:cNvSpPr>
            <a:spLocks noGrp="1"/>
          </p:cNvSpPr>
          <p:nvPr>
            <p:ph type="title"/>
          </p:nvPr>
        </p:nvSpPr>
        <p:spPr>
          <a:xfrm>
            <a:off x="736080" y="521339"/>
            <a:ext cx="3517567" cy="2093975"/>
          </a:xfrm>
        </p:spPr>
        <p:txBody>
          <a:bodyPr anchor="b">
            <a:normAutofit/>
          </a:bodyPr>
          <a:lstStyle/>
          <a:p>
            <a:pPr lvl="0"/>
            <a:r>
              <a:rPr lang="en-US" i="1"/>
              <a:t>Did you know facts…</a:t>
            </a:r>
          </a:p>
        </p:txBody>
      </p:sp>
      <p:pic>
        <p:nvPicPr>
          <p:cNvPr id="5" name="Picture 4">
            <a:extLst>
              <a:ext uri="{FF2B5EF4-FFF2-40B4-BE49-F238E27FC236}">
                <a16:creationId xmlns:a16="http://schemas.microsoft.com/office/drawing/2014/main" id="{C239E307-BA33-4957-A921-64E41EB8EE68}"/>
              </a:ext>
            </a:extLst>
          </p:cNvPr>
          <p:cNvPicPr>
            <a:picLocks noChangeAspect="1"/>
          </p:cNvPicPr>
          <p:nvPr/>
        </p:nvPicPr>
        <p:blipFill rotWithShape="1">
          <a:blip r:embed="rId2"/>
          <a:srcRect l="17499" r="8603" b="1"/>
          <a:stretch/>
        </p:blipFill>
        <p:spPr>
          <a:xfrm>
            <a:off x="5458984" y="812799"/>
            <a:ext cx="5928344" cy="5294757"/>
          </a:xfrm>
          <a:prstGeom prst="rect">
            <a:avLst/>
          </a:prstGeom>
          <a:noFill/>
        </p:spPr>
      </p:pic>
      <p:sp>
        <p:nvSpPr>
          <p:cNvPr id="3" name="Subtitle 2">
            <a:extLst>
              <a:ext uri="{FF2B5EF4-FFF2-40B4-BE49-F238E27FC236}">
                <a16:creationId xmlns:a16="http://schemas.microsoft.com/office/drawing/2014/main" id="{255E1F2F-E259-4EA8-9FFD-3A10AF541859}"/>
              </a:ext>
            </a:extLst>
          </p:cNvPr>
          <p:cNvSpPr>
            <a:spLocks noGrp="1"/>
          </p:cNvSpPr>
          <p:nvPr>
            <p:ph type="body" sz="half" idx="2"/>
          </p:nvPr>
        </p:nvSpPr>
        <p:spPr>
          <a:xfrm>
            <a:off x="643465" y="3043050"/>
            <a:ext cx="3517567" cy="3064505"/>
          </a:xfrm>
        </p:spPr>
        <p:txBody>
          <a:bodyPr>
            <a:normAutofit/>
          </a:bodyPr>
          <a:lstStyle/>
          <a:p>
            <a:pPr marL="457200" indent="-457200">
              <a:lnSpc>
                <a:spcPct val="100000"/>
              </a:lnSpc>
              <a:buAutoNum type="arabicPeriod"/>
            </a:pPr>
            <a:r>
              <a:rPr lang="en-US" dirty="0"/>
              <a:t>1.One of the  most interesting facts about Antarctica is that even the hottest dessert in the world has seen more rain because, Antarctica is on the bottom of the earth, so it barely gets any rain.</a:t>
            </a:r>
          </a:p>
          <a:p>
            <a:pPr marL="457200" indent="-457200">
              <a:lnSpc>
                <a:spcPct val="100000"/>
              </a:lnSpc>
              <a:buAutoNum type="arabicPeriod"/>
            </a:pPr>
            <a:r>
              <a:rPr lang="en-US" dirty="0"/>
              <a:t>2. Antarctica is earths southernmost continent.</a:t>
            </a:r>
          </a:p>
          <a:p>
            <a:pPr marL="457200" indent="-457200">
              <a:lnSpc>
                <a:spcPct val="100000"/>
              </a:lnSpc>
              <a:buAutoNum type="arabicPeriod"/>
            </a:pPr>
            <a:endParaRPr lang="en-US" dirty="0"/>
          </a:p>
        </p:txBody>
      </p:sp>
    </p:spTree>
    <p:extLst>
      <p:ext uri="{BB962C8B-B14F-4D97-AF65-F5344CB8AC3E}">
        <p14:creationId xmlns:p14="http://schemas.microsoft.com/office/powerpoint/2010/main" val="191714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5" dur="1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F154FE-6843-48C4-AC6E-67DEF02A2FEC}"/>
              </a:ext>
            </a:extLst>
          </p:cNvPr>
          <p:cNvSpPr>
            <a:spLocks noGrp="1"/>
          </p:cNvSpPr>
          <p:nvPr>
            <p:ph type="title"/>
          </p:nvPr>
        </p:nvSpPr>
        <p:spPr/>
        <p:txBody>
          <a:bodyPr/>
          <a:lstStyle/>
          <a:p>
            <a:r>
              <a:rPr lang="en-GB" dirty="0"/>
              <a:t>Pictures of Antarctica!</a:t>
            </a:r>
          </a:p>
        </p:txBody>
      </p:sp>
      <p:sp>
        <p:nvSpPr>
          <p:cNvPr id="3" name="Text Placeholder 2">
            <a:extLst>
              <a:ext uri="{FF2B5EF4-FFF2-40B4-BE49-F238E27FC236}">
                <a16:creationId xmlns:a16="http://schemas.microsoft.com/office/drawing/2014/main" id="{09F1DF09-3FB8-47B1-AB7E-07335D93F4E1}"/>
              </a:ext>
            </a:extLst>
          </p:cNvPr>
          <p:cNvSpPr>
            <a:spLocks noGrp="1"/>
          </p:cNvSpPr>
          <p:nvPr>
            <p:ph type="body" idx="1"/>
          </p:nvPr>
        </p:nvSpPr>
        <p:spPr/>
        <p:txBody>
          <a:bodyPr/>
          <a:lstStyle/>
          <a:p>
            <a:r>
              <a:rPr lang="en-GB" dirty="0">
                <a:latin typeface="Aharoni" panose="020B0604020202020204" pitchFamily="2" charset="-79"/>
                <a:cs typeface="Aharoni" panose="020B0604020202020204" pitchFamily="2" charset="-79"/>
              </a:rPr>
              <a:t>Dry in antarctica</a:t>
            </a:r>
          </a:p>
        </p:txBody>
      </p:sp>
      <p:pic>
        <p:nvPicPr>
          <p:cNvPr id="8" name="Content Placeholder 7">
            <a:extLst>
              <a:ext uri="{FF2B5EF4-FFF2-40B4-BE49-F238E27FC236}">
                <a16:creationId xmlns:a16="http://schemas.microsoft.com/office/drawing/2014/main" id="{579B9C0D-2E4E-4DA1-AA35-3D94DEB47E45}"/>
              </a:ext>
            </a:extLst>
          </p:cNvPr>
          <p:cNvPicPr>
            <a:picLocks noGrp="1" noChangeAspect="1"/>
          </p:cNvPicPr>
          <p:nvPr>
            <p:ph sz="half" idx="2"/>
          </p:nvPr>
        </p:nvPicPr>
        <p:blipFill>
          <a:blip r:embed="rId2"/>
          <a:stretch>
            <a:fillRect/>
          </a:stretch>
        </p:blipFill>
        <p:spPr>
          <a:xfrm>
            <a:off x="1097280" y="2957513"/>
            <a:ext cx="4442302" cy="2911475"/>
          </a:xfrm>
          <a:prstGeom prst="rect">
            <a:avLst/>
          </a:prstGeom>
        </p:spPr>
      </p:pic>
      <p:sp>
        <p:nvSpPr>
          <p:cNvPr id="5" name="Text Placeholder 4">
            <a:extLst>
              <a:ext uri="{FF2B5EF4-FFF2-40B4-BE49-F238E27FC236}">
                <a16:creationId xmlns:a16="http://schemas.microsoft.com/office/drawing/2014/main" id="{7E080B32-8893-46E1-AB86-AB008F94DCCA}"/>
              </a:ext>
            </a:extLst>
          </p:cNvPr>
          <p:cNvSpPr>
            <a:spLocks noGrp="1"/>
          </p:cNvSpPr>
          <p:nvPr>
            <p:ph type="body" sz="quarter" idx="3"/>
          </p:nvPr>
        </p:nvSpPr>
        <p:spPr/>
        <p:txBody>
          <a:bodyPr/>
          <a:lstStyle/>
          <a:p>
            <a:r>
              <a:rPr lang="en-GB" dirty="0">
                <a:latin typeface="Arial Black" panose="020B0A04020102020204" pitchFamily="34" charset="0"/>
              </a:rPr>
              <a:t>Snowing in antarctica</a:t>
            </a:r>
          </a:p>
        </p:txBody>
      </p:sp>
      <p:pic>
        <p:nvPicPr>
          <p:cNvPr id="7" name="Content Placeholder 6">
            <a:extLst>
              <a:ext uri="{FF2B5EF4-FFF2-40B4-BE49-F238E27FC236}">
                <a16:creationId xmlns:a16="http://schemas.microsoft.com/office/drawing/2014/main" id="{CDA5B45C-C685-4243-BFD6-15026A39D62B}"/>
              </a:ext>
            </a:extLst>
          </p:cNvPr>
          <p:cNvPicPr>
            <a:picLocks noGrp="1" noChangeAspect="1"/>
          </p:cNvPicPr>
          <p:nvPr>
            <p:ph sz="quarter" idx="4"/>
          </p:nvPr>
        </p:nvPicPr>
        <p:blipFill>
          <a:blip r:embed="rId3"/>
          <a:stretch>
            <a:fillRect/>
          </a:stretch>
        </p:blipFill>
        <p:spPr>
          <a:xfrm>
            <a:off x="6652419" y="2957513"/>
            <a:ext cx="4367212" cy="2911475"/>
          </a:xfrm>
          <a:prstGeom prst="rect">
            <a:avLst/>
          </a:prstGeom>
        </p:spPr>
      </p:pic>
    </p:spTree>
    <p:extLst>
      <p:ext uri="{BB962C8B-B14F-4D97-AF65-F5344CB8AC3E}">
        <p14:creationId xmlns:p14="http://schemas.microsoft.com/office/powerpoint/2010/main" val="215956881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5C774-DE5A-4ABA-B5E0-E09E207EC1AB}"/>
              </a:ext>
            </a:extLst>
          </p:cNvPr>
          <p:cNvSpPr>
            <a:spLocks noGrp="1"/>
          </p:cNvSpPr>
          <p:nvPr>
            <p:ph type="title"/>
          </p:nvPr>
        </p:nvSpPr>
        <p:spPr/>
        <p:txBody>
          <a:bodyPr/>
          <a:lstStyle/>
          <a:p>
            <a:r>
              <a:rPr lang="en-GB" dirty="0"/>
              <a:t>How often does it rain in Antarctica?</a:t>
            </a:r>
          </a:p>
        </p:txBody>
      </p:sp>
      <p:pic>
        <p:nvPicPr>
          <p:cNvPr id="5" name="Content Placeholder 4">
            <a:extLst>
              <a:ext uri="{FF2B5EF4-FFF2-40B4-BE49-F238E27FC236}">
                <a16:creationId xmlns:a16="http://schemas.microsoft.com/office/drawing/2014/main" id="{21424311-222E-4DEF-89C4-A6FA09CD74A2}"/>
              </a:ext>
            </a:extLst>
          </p:cNvPr>
          <p:cNvPicPr>
            <a:picLocks noGrp="1" noChangeAspect="1"/>
          </p:cNvPicPr>
          <p:nvPr>
            <p:ph idx="1"/>
          </p:nvPr>
        </p:nvPicPr>
        <p:blipFill>
          <a:blip r:embed="rId2"/>
          <a:stretch>
            <a:fillRect/>
          </a:stretch>
        </p:blipFill>
        <p:spPr>
          <a:xfrm>
            <a:off x="4909625" y="163101"/>
            <a:ext cx="6921304" cy="6547187"/>
          </a:xfrm>
          <a:prstGeom prst="rect">
            <a:avLst/>
          </a:prstGeom>
        </p:spPr>
      </p:pic>
      <p:sp>
        <p:nvSpPr>
          <p:cNvPr id="4" name="Text Placeholder 3">
            <a:extLst>
              <a:ext uri="{FF2B5EF4-FFF2-40B4-BE49-F238E27FC236}">
                <a16:creationId xmlns:a16="http://schemas.microsoft.com/office/drawing/2014/main" id="{F7E79699-4ECC-426B-AF58-CE310334A2EC}"/>
              </a:ext>
            </a:extLst>
          </p:cNvPr>
          <p:cNvSpPr>
            <a:spLocks noGrp="1"/>
          </p:cNvSpPr>
          <p:nvPr>
            <p:ph type="body" sz="half" idx="2"/>
          </p:nvPr>
        </p:nvSpPr>
        <p:spPr/>
        <p:txBody>
          <a:bodyPr/>
          <a:lstStyle/>
          <a:p>
            <a:r>
              <a:rPr lang="en-GB" dirty="0"/>
              <a:t>Antarctica is sometimes above freezing, that allows rain to fall. Antarctica gets rain throughout the years, the average rainfall received per year is approximately 35-50cm</a:t>
            </a:r>
          </a:p>
        </p:txBody>
      </p:sp>
    </p:spTree>
    <p:extLst>
      <p:ext uri="{BB962C8B-B14F-4D97-AF65-F5344CB8AC3E}">
        <p14:creationId xmlns:p14="http://schemas.microsoft.com/office/powerpoint/2010/main" val="148979483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1D63A8-6E60-45C1-B3C7-F288129DED39}"/>
              </a:ext>
            </a:extLst>
          </p:cNvPr>
          <p:cNvSpPr>
            <a:spLocks noGrp="1"/>
          </p:cNvSpPr>
          <p:nvPr>
            <p:ph type="title"/>
          </p:nvPr>
        </p:nvSpPr>
        <p:spPr/>
        <p:txBody>
          <a:bodyPr/>
          <a:lstStyle/>
          <a:p>
            <a:r>
              <a:rPr lang="en-GB" dirty="0"/>
              <a:t>More facts about antarctica!</a:t>
            </a:r>
          </a:p>
        </p:txBody>
      </p:sp>
      <p:sp>
        <p:nvSpPr>
          <p:cNvPr id="3" name="Content Placeholder 2">
            <a:extLst>
              <a:ext uri="{FF2B5EF4-FFF2-40B4-BE49-F238E27FC236}">
                <a16:creationId xmlns:a16="http://schemas.microsoft.com/office/drawing/2014/main" id="{65CCA836-7530-4134-94A4-890CFC2578C9}"/>
              </a:ext>
            </a:extLst>
          </p:cNvPr>
          <p:cNvSpPr>
            <a:spLocks noGrp="1"/>
          </p:cNvSpPr>
          <p:nvPr>
            <p:ph idx="1"/>
          </p:nvPr>
        </p:nvSpPr>
        <p:spPr>
          <a:xfrm>
            <a:off x="933769" y="2039816"/>
            <a:ext cx="10410092" cy="3936913"/>
          </a:xfrm>
        </p:spPr>
        <p:txBody>
          <a:bodyPr>
            <a:normAutofit lnSpcReduction="10000"/>
          </a:bodyPr>
          <a:lstStyle/>
          <a:p>
            <a:pPr marL="0" indent="0">
              <a:buNone/>
            </a:pPr>
            <a:r>
              <a:rPr lang="en-GB" sz="4000" dirty="0">
                <a:latin typeface="Arial Black" panose="020B0A04020102020204" pitchFamily="34" charset="0"/>
                <a:sym typeface="Wingdings" panose="05000000000000000000" pitchFamily="2" charset="2"/>
              </a:rPr>
              <a:t>Antarctica is not very popular; it is the least populated continent on our planet. The word Antarctica comes from the Greek term of </a:t>
            </a:r>
            <a:r>
              <a:rPr lang="en-GB" sz="4000" dirty="0" err="1">
                <a:latin typeface="Arial Black" panose="020B0A04020102020204" pitchFamily="34" charset="0"/>
                <a:sym typeface="Wingdings" panose="05000000000000000000" pitchFamily="2" charset="2"/>
              </a:rPr>
              <a:t>Antarktik</a:t>
            </a:r>
            <a:r>
              <a:rPr lang="en-GB" sz="4000" dirty="0">
                <a:latin typeface="Arial Black" panose="020B0A04020102020204" pitchFamily="34" charset="0"/>
                <a:sym typeface="Wingdings" panose="05000000000000000000" pitchFamily="2" charset="2"/>
              </a:rPr>
              <a:t> meaning the opposite to Antarctic or opposite to North.</a:t>
            </a:r>
          </a:p>
        </p:txBody>
      </p:sp>
    </p:spTree>
    <p:extLst>
      <p:ext uri="{BB962C8B-B14F-4D97-AF65-F5344CB8AC3E}">
        <p14:creationId xmlns:p14="http://schemas.microsoft.com/office/powerpoint/2010/main" val="365532205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C958D-D719-4578-90EF-62FE61DB5E86}"/>
              </a:ext>
            </a:extLst>
          </p:cNvPr>
          <p:cNvSpPr>
            <a:spLocks noGrp="1"/>
          </p:cNvSpPr>
          <p:nvPr>
            <p:ph type="title"/>
          </p:nvPr>
        </p:nvSpPr>
        <p:spPr>
          <a:xfrm>
            <a:off x="185531" y="182217"/>
            <a:ext cx="3517567" cy="1861929"/>
          </a:xfrm>
        </p:spPr>
        <p:txBody>
          <a:bodyPr/>
          <a:lstStyle/>
          <a:p>
            <a:r>
              <a:rPr lang="en-GB" dirty="0"/>
              <a:t>Fun facts about antarctica!</a:t>
            </a:r>
          </a:p>
        </p:txBody>
      </p:sp>
      <p:pic>
        <p:nvPicPr>
          <p:cNvPr id="5" name="Content Placeholder 4">
            <a:extLst>
              <a:ext uri="{FF2B5EF4-FFF2-40B4-BE49-F238E27FC236}">
                <a16:creationId xmlns:a16="http://schemas.microsoft.com/office/drawing/2014/main" id="{3849CB53-7BBA-4FF2-AD8A-2411DE5ABD21}"/>
              </a:ext>
            </a:extLst>
          </p:cNvPr>
          <p:cNvPicPr>
            <a:picLocks noGrp="1" noChangeAspect="1"/>
          </p:cNvPicPr>
          <p:nvPr>
            <p:ph idx="1"/>
          </p:nvPr>
        </p:nvPicPr>
        <p:blipFill>
          <a:blip r:embed="rId2"/>
          <a:stretch>
            <a:fillRect/>
          </a:stretch>
        </p:blipFill>
        <p:spPr>
          <a:xfrm>
            <a:off x="5331656" y="182217"/>
            <a:ext cx="6860344" cy="6493565"/>
          </a:xfrm>
          <a:prstGeom prst="rect">
            <a:avLst/>
          </a:prstGeom>
        </p:spPr>
      </p:pic>
      <p:sp>
        <p:nvSpPr>
          <p:cNvPr id="4" name="Text Placeholder 3">
            <a:extLst>
              <a:ext uri="{FF2B5EF4-FFF2-40B4-BE49-F238E27FC236}">
                <a16:creationId xmlns:a16="http://schemas.microsoft.com/office/drawing/2014/main" id="{936F2C2D-29F9-40A3-B8D9-DD6715CEE299}"/>
              </a:ext>
            </a:extLst>
          </p:cNvPr>
          <p:cNvSpPr>
            <a:spLocks noGrp="1"/>
          </p:cNvSpPr>
          <p:nvPr>
            <p:ph type="body" sz="half" idx="2"/>
          </p:nvPr>
        </p:nvSpPr>
        <p:spPr>
          <a:xfrm>
            <a:off x="185531" y="1987826"/>
            <a:ext cx="4333460" cy="4744278"/>
          </a:xfrm>
        </p:spPr>
        <p:txBody>
          <a:bodyPr>
            <a:normAutofit/>
          </a:bodyPr>
          <a:lstStyle/>
          <a:p>
            <a:r>
              <a:rPr lang="en-GB" sz="2000" dirty="0"/>
              <a:t>Antarctica is an ice-covered continent surrounded by the southern ocean. Almost all the continents land is covered by a thick layer of ice. On average the ice is 1.9km/6,200 ft deep. The inland icesheet thickens up to 4km/13,000 ft. </a:t>
            </a:r>
          </a:p>
          <a:p>
            <a:r>
              <a:rPr lang="en-GB" sz="2000" dirty="0"/>
              <a:t>Antarctica is weirdly the driest continent of the seven continents. Antarctica is an icy desert with a very little rainfall throughout the year.</a:t>
            </a:r>
          </a:p>
        </p:txBody>
      </p:sp>
    </p:spTree>
    <p:extLst>
      <p:ext uri="{BB962C8B-B14F-4D97-AF65-F5344CB8AC3E}">
        <p14:creationId xmlns:p14="http://schemas.microsoft.com/office/powerpoint/2010/main" val="3062383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4B12-DF1C-4CA2-92DA-03CEC7F1DEFC}"/>
              </a:ext>
            </a:extLst>
          </p:cNvPr>
          <p:cNvSpPr>
            <a:spLocks noGrp="1"/>
          </p:cNvSpPr>
          <p:nvPr>
            <p:ph type="title"/>
          </p:nvPr>
        </p:nvSpPr>
        <p:spPr/>
        <p:txBody>
          <a:bodyPr>
            <a:normAutofit fontScale="90000"/>
          </a:bodyPr>
          <a:lstStyle/>
          <a:p>
            <a:r>
              <a:rPr lang="en-GB" sz="5400" dirty="0">
                <a:solidFill>
                  <a:srgbClr val="7030A0"/>
                </a:solidFill>
              </a:rPr>
              <a:t>Thank you for reading this, have a great day!!!!!</a:t>
            </a:r>
          </a:p>
        </p:txBody>
      </p:sp>
      <p:sp>
        <p:nvSpPr>
          <p:cNvPr id="3" name="TextBox 2">
            <a:extLst>
              <a:ext uri="{FF2B5EF4-FFF2-40B4-BE49-F238E27FC236}">
                <a16:creationId xmlns:a16="http://schemas.microsoft.com/office/drawing/2014/main" id="{8E1F68E1-51FF-4A04-8A8F-5833F1D7CA56}"/>
              </a:ext>
            </a:extLst>
          </p:cNvPr>
          <p:cNvSpPr txBox="1"/>
          <p:nvPr/>
        </p:nvSpPr>
        <p:spPr>
          <a:xfrm>
            <a:off x="1391479" y="2478157"/>
            <a:ext cx="7315200" cy="3046988"/>
          </a:xfrm>
          <a:prstGeom prst="rect">
            <a:avLst/>
          </a:prstGeom>
          <a:noFill/>
        </p:spPr>
        <p:txBody>
          <a:bodyPr wrap="square" rtlCol="0">
            <a:spAutoFit/>
          </a:bodyPr>
          <a:lstStyle/>
          <a:p>
            <a:r>
              <a:rPr lang="en-GB" sz="4800" dirty="0">
                <a:solidFill>
                  <a:srgbClr val="7030A0"/>
                </a:solidFill>
                <a:latin typeface="Algerian" panose="04020705040A02060702" pitchFamily="82" charset="0"/>
              </a:rPr>
              <a:t>I hope you learned lots of facts from this, stay safe and be positive!!!!! </a:t>
            </a:r>
            <a:r>
              <a:rPr lang="en-GB" sz="4800" dirty="0">
                <a:solidFill>
                  <a:srgbClr val="7030A0"/>
                </a:solidFill>
                <a:latin typeface="Algerian" panose="04020705040A02060702" pitchFamily="82" charset="0"/>
                <a:sym typeface="Wingdings" panose="05000000000000000000" pitchFamily="2" charset="2"/>
              </a:rPr>
              <a:t></a:t>
            </a:r>
            <a:endParaRPr lang="en-GB" sz="4800" dirty="0">
              <a:solidFill>
                <a:srgbClr val="7030A0"/>
              </a:solidFill>
              <a:latin typeface="Algerian" panose="04020705040A02060702" pitchFamily="82" charset="0"/>
            </a:endParaRPr>
          </a:p>
        </p:txBody>
      </p:sp>
    </p:spTree>
    <p:extLst>
      <p:ext uri="{BB962C8B-B14F-4D97-AF65-F5344CB8AC3E}">
        <p14:creationId xmlns:p14="http://schemas.microsoft.com/office/powerpoint/2010/main" val="256668742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theme/theme1.xml><?xml version="1.0" encoding="utf-8"?>
<a:theme xmlns:a="http://schemas.openxmlformats.org/drawingml/2006/main" name="1_RetrospectVTI">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TWO.pptx" id="{769520F8-BFE5-4C8C-A7AA-375C025A91CE}" vid="{AEAFD717-D3C8-4034-8F7E-D5220B0CCEB8}"/>
    </a:ext>
  </a:extLst>
</a:theme>
</file>

<file path=docProps/app.xml><?xml version="1.0" encoding="utf-8"?>
<Properties xmlns="http://schemas.openxmlformats.org/officeDocument/2006/extended-properties" xmlns:vt="http://schemas.openxmlformats.org/officeDocument/2006/docPropsVTypes">
  <Template>{10FCC7C2-89BD-4F10-B34D-E195C581DF3F}tf56160789_win32</Template>
  <TotalTime>157</TotalTime>
  <Words>254</Words>
  <Application>Microsoft Office PowerPoint</Application>
  <PresentationFormat>Widescreen</PresentationFormat>
  <Paragraphs>17</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Aharoni</vt:lpstr>
      <vt:lpstr>Algerian</vt:lpstr>
      <vt:lpstr>Arial Black</vt:lpstr>
      <vt:lpstr>Bookman Old Style</vt:lpstr>
      <vt:lpstr>Calibri</vt:lpstr>
      <vt:lpstr>Franklin Gothic Book</vt:lpstr>
      <vt:lpstr>1_RetrospectVTI</vt:lpstr>
      <vt:lpstr>Facts about Antarctica!</vt:lpstr>
      <vt:lpstr>Did you know facts…</vt:lpstr>
      <vt:lpstr>Pictures of Antarctica!</vt:lpstr>
      <vt:lpstr>How often does it rain in Antarctica?</vt:lpstr>
      <vt:lpstr>More facts about antarctica!</vt:lpstr>
      <vt:lpstr>Fun facts about antarctica!</vt:lpstr>
      <vt:lpstr>Thank you for reading this, have a great day!!!!!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Facts about Antartica!</dc:title>
  <dc:creator>Lucy Platt</dc:creator>
  <cp:lastModifiedBy>Hayley Excell</cp:lastModifiedBy>
  <cp:revision>9</cp:revision>
  <dcterms:created xsi:type="dcterms:W3CDTF">2021-02-22T11:40:34Z</dcterms:created>
  <dcterms:modified xsi:type="dcterms:W3CDTF">2021-03-01T15:06:50Z</dcterms:modified>
</cp:coreProperties>
</file>