
<file path=[Content_Types].xml><?xml version="1.0" encoding="utf-8"?>
<Types xmlns="http://schemas.openxmlformats.org/package/2006/content-types"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65" r:id="rId1"/>
  </p:sldMasterIdLst>
  <p:sldIdLst>
    <p:sldId id="278" r:id="rId2"/>
    <p:sldId id="279" r:id="rId3"/>
    <p:sldId id="280" r:id="rId4"/>
    <p:sldId id="281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FDFF"/>
    <a:srgbClr val="FF40FF"/>
    <a:srgbClr val="FF9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 horzBarState="maximized">
    <p:restoredLeft sz="10453"/>
    <p:restoredTop sz="95846"/>
  </p:normalViewPr>
  <p:slideViewPr>
    <p:cSldViewPr snapToGrid="0" snapToObjects="1">
      <p:cViewPr varScale="1">
        <p:scale>
          <a:sx n="113" d="100"/>
          <a:sy n="113" d="100"/>
        </p:scale>
        <p:origin x="744" y="1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" d="1"/>
        <a:sy n="1" d="1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Layouts/_rels/slideLayout9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920834" y="1346946"/>
            <a:ext cx="10222992" cy="80683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6200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920834" y="4299696"/>
            <a:ext cx="10222992" cy="80683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175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920834" y="1484779"/>
            <a:ext cx="10222992" cy="2743200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0" name="Group 9"/>
          <p:cNvGrpSpPr/>
          <p:nvPr/>
        </p:nvGrpSpPr>
        <p:grpSpPr>
          <a:xfrm>
            <a:off x="9649215" y="4068923"/>
            <a:ext cx="1080904" cy="1080902"/>
            <a:chOff x="9685338" y="4460675"/>
            <a:chExt cx="1080904" cy="1080902"/>
          </a:xfrm>
        </p:grpSpPr>
        <p:sp>
          <p:nvSpPr>
            <p:cNvPr id="11" name="Oval 10"/>
            <p:cNvSpPr/>
            <p:nvPr/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</a14:imgLayer>
                    </a14:imgProps>
                  </a:ext>
                </a:extLst>
              </a:blip>
              <a:srcRect/>
              <a:tile tx="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  <p:txBody>
            <a:bodyPr lIns="0" tIns="0" rIns="0" bIns="0"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 Extra Bold" pitchFamily="18" charset="0"/>
                <a:ea typeface="+mn-ea"/>
                <a:cs typeface="+mn-cs"/>
              </a:endParaRPr>
            </a:p>
          </p:txBody>
        </p:sp>
        <p:sp>
          <p:nvSpPr>
            <p:cNvPr id="12" name="Oval 11"/>
            <p:cNvSpPr/>
            <p:nvPr/>
          </p:nvSpPr>
          <p:spPr>
            <a:xfrm>
              <a:off x="9793429" y="4568765"/>
              <a:ext cx="864723" cy="864722"/>
            </a:xfrm>
            <a:prstGeom prst="ellipse">
              <a:avLst/>
            </a:prstGeom>
            <a:noFill/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51560" y="1432223"/>
            <a:ext cx="9966960" cy="3035808"/>
          </a:xfrm>
        </p:spPr>
        <p:txBody>
          <a:bodyPr anchor="ctr">
            <a:noAutofit/>
          </a:bodyPr>
          <a:lstStyle>
            <a:lvl1pPr algn="l">
              <a:lnSpc>
                <a:spcPct val="80000"/>
              </a:lnSpc>
              <a:defRPr sz="9600" cap="all" baseline="0">
                <a:blipFill dpi="0" rotWithShape="1">
                  <a:blip r:embed="rId4"/>
                  <a:srcRect/>
                  <a:tile tx="6350" ty="-127000" sx="65000" sy="64000" flip="none" algn="tl"/>
                </a:blip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9848" y="4389120"/>
            <a:ext cx="7891272" cy="1069848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1"/>
                </a:solidFill>
              </a:defRPr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7C49FD-2FF4-8E4C-A419-3AE873059A2F}" type="datetimeFigureOut">
              <a:rPr lang="en-US" smtClean="0"/>
              <a:t>2/18/21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592733" y="4289334"/>
            <a:ext cx="1193868" cy="640080"/>
          </a:xfrm>
        </p:spPr>
        <p:txBody>
          <a:bodyPr/>
          <a:lstStyle>
            <a:lvl1pPr>
              <a:defRPr sz="2800"/>
            </a:lvl1pPr>
          </a:lstStyle>
          <a:p>
            <a:fld id="{0FDF7CED-D1C2-DE45-9226-F78388915B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7631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7C49FD-2FF4-8E4C-A419-3AE873059A2F}" type="datetimeFigureOut">
              <a:rPr lang="en-US" smtClean="0"/>
              <a:t>2/18/21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DF7CED-D1C2-DE45-9226-F78388915B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66021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4917989"/>
            <a:ext cx="12192000" cy="1940010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67128" y="1225296"/>
            <a:ext cx="9281160" cy="3520440"/>
          </a:xfrm>
        </p:spPr>
        <p:txBody>
          <a:bodyPr anchor="ctr">
            <a:normAutofit/>
          </a:bodyPr>
          <a:lstStyle>
            <a:lvl1pPr>
              <a:lnSpc>
                <a:spcPct val="80000"/>
              </a:lnSpc>
              <a:defRPr sz="80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65774" y="5020056"/>
            <a:ext cx="9052560" cy="1066800"/>
          </a:xfrm>
        </p:spPr>
        <p:txBody>
          <a:bodyPr anchor="t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593667" y="6272784"/>
            <a:ext cx="2644309" cy="365125"/>
          </a:xfrm>
        </p:spPr>
        <p:txBody>
          <a:bodyPr/>
          <a:lstStyle/>
          <a:p>
            <a:fld id="{D27C49FD-2FF4-8E4C-A419-3AE873059A2F}" type="datetimeFigureOut">
              <a:rPr lang="en-US" smtClean="0"/>
              <a:t>2/18/21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182708" y="6272784"/>
            <a:ext cx="6327648" cy="365125"/>
          </a:xfrm>
        </p:spPr>
        <p:txBody>
          <a:bodyPr/>
          <a:lstStyle/>
          <a:p>
            <a:endParaRPr lang="en-US"/>
          </a:p>
        </p:txBody>
      </p:sp>
      <p:grpSp>
        <p:nvGrpSpPr>
          <p:cNvPr id="8" name="Group 7"/>
          <p:cNvGrpSpPr/>
          <p:nvPr/>
        </p:nvGrpSpPr>
        <p:grpSpPr>
          <a:xfrm>
            <a:off x="897399" y="2325848"/>
            <a:ext cx="1080904" cy="1080902"/>
            <a:chOff x="9685338" y="4460675"/>
            <a:chExt cx="1080904" cy="1080902"/>
          </a:xfrm>
        </p:grpSpPr>
        <p:sp>
          <p:nvSpPr>
            <p:cNvPr id="9" name="Oval 8"/>
            <p:cNvSpPr/>
            <p:nvPr/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</a14:imgLayer>
                    </a14:imgProps>
                  </a:ext>
                </a:extLst>
              </a:blip>
              <a:srcRect/>
              <a:tile tx="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  <p:txBody>
            <a:bodyPr lIns="0" tIns="0" rIns="0" bIns="0"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 Extra Bold" pitchFamily="18" charset="0"/>
                <a:ea typeface="+mn-ea"/>
                <a:cs typeface="+mn-cs"/>
              </a:endParaRPr>
            </a:p>
          </p:txBody>
        </p:sp>
        <p:sp>
          <p:nvSpPr>
            <p:cNvPr id="10" name="Oval 9"/>
            <p:cNvSpPr/>
            <p:nvPr/>
          </p:nvSpPr>
          <p:spPr>
            <a:xfrm>
              <a:off x="9793429" y="4568765"/>
              <a:ext cx="864723" cy="864722"/>
            </a:xfrm>
            <a:prstGeom prst="ellipse">
              <a:avLst/>
            </a:prstGeom>
            <a:noFill/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43702" y="2506133"/>
            <a:ext cx="1188298" cy="720332"/>
          </a:xfrm>
        </p:spPr>
        <p:txBody>
          <a:bodyPr/>
          <a:lstStyle>
            <a:lvl1pPr>
              <a:defRPr sz="2800"/>
            </a:lvl1pPr>
          </a:lstStyle>
          <a:p>
            <a:fld id="{0FDF7CED-D1C2-DE45-9226-F78388915B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92949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9848" y="2194560"/>
            <a:ext cx="4754880" cy="3977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64224" y="2194560"/>
            <a:ext cx="4754880" cy="3977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7C49FD-2FF4-8E4C-A419-3AE873059A2F}" type="datetimeFigureOut">
              <a:rPr lang="en-US" smtClean="0"/>
              <a:t>2/18/21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DF7CED-D1C2-DE45-9226-F78388915B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47018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2048256"/>
            <a:ext cx="4754880" cy="640080"/>
          </a:xfrm>
        </p:spPr>
        <p:txBody>
          <a:bodyPr anchor="ctr">
            <a:normAutofit/>
          </a:bodyPr>
          <a:lstStyle>
            <a:lvl1pPr marL="0" indent="0">
              <a:buNone/>
              <a:defRPr sz="2000" b="1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743200"/>
            <a:ext cx="4754880" cy="32918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64224" y="2048256"/>
            <a:ext cx="4754880" cy="640080"/>
          </a:xfrm>
        </p:spPr>
        <p:txBody>
          <a:bodyPr anchor="ctr">
            <a:normAutofit/>
          </a:bodyPr>
          <a:lstStyle>
            <a:lvl1pPr marL="0" indent="0">
              <a:buNone/>
              <a:defRPr sz="2000" b="1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64224" y="2743200"/>
            <a:ext cx="4754880" cy="32918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7C49FD-2FF4-8E4C-A419-3AE873059A2F}" type="datetimeFigureOut">
              <a:rPr lang="en-US" smtClean="0"/>
              <a:t>2/18/21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DF7CED-D1C2-DE45-9226-F78388915B15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200989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7C49FD-2FF4-8E4C-A419-3AE873059A2F}" type="datetimeFigureOut">
              <a:rPr lang="en-US" smtClean="0"/>
              <a:t>2/18/21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DF7CED-D1C2-DE45-9226-F78388915B15}" type="slidenum">
              <a:rPr lang="en-US" smtClean="0"/>
              <a:t>‹#›</a:t>
            </a:fld>
            <a:endParaRPr lang="en-US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51027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7C49FD-2FF4-8E4C-A419-3AE873059A2F}" type="datetimeFigureOut">
              <a:rPr lang="en-US" smtClean="0"/>
              <a:t>2/18/21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DF7CED-D1C2-DE45-9226-F78388915B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16188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8303740" y="0"/>
            <a:ext cx="3888259" cy="6857999"/>
          </a:xfrm>
          <a:prstGeom prst="rect">
            <a:avLst/>
          </a:prstGeom>
          <a:blipFill dpi="0" rotWithShape="1">
            <a:blip r:embed="rId2">
              <a:alphaModFix amt="6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49640" y="685800"/>
            <a:ext cx="3200400" cy="1737360"/>
          </a:xfrm>
        </p:spPr>
        <p:txBody>
          <a:bodyPr anchor="b">
            <a:normAutofit/>
          </a:bodyPr>
          <a:lstStyle>
            <a:lvl1pPr>
              <a:defRPr sz="3200" b="1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685800"/>
            <a:ext cx="6711696" cy="5020056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49640" y="2423160"/>
            <a:ext cx="3200400" cy="329184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40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7C49FD-2FF4-8E4C-A419-3AE873059A2F}" type="datetimeFigureOut">
              <a:rPr lang="en-US" smtClean="0"/>
              <a:t>2/18/21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10" name="Oval 9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  <p:txBody>
            <a:bodyPr lIns="0" tIns="0" rIns="0" bIns="0"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 Extra Bold" pitchFamily="18" charset="0"/>
                <a:ea typeface="+mn-ea"/>
                <a:cs typeface="+mn-cs"/>
              </a:endParaRPr>
            </a:p>
          </p:txBody>
        </p:sp>
        <p:sp>
          <p:nvSpPr>
            <p:cNvPr id="11" name="Oval 10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ysClr val="window" lastClr="FFFFFF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DF7CED-D1C2-DE45-9226-F78388915B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60342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8303740" y="0"/>
            <a:ext cx="3888259" cy="6857999"/>
          </a:xfrm>
          <a:prstGeom prst="rect">
            <a:avLst/>
          </a:prstGeom>
          <a:blipFill dpi="0" rotWithShape="1">
            <a:blip r:embed="rId2">
              <a:alphaModFix amt="6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49640" y="685800"/>
            <a:ext cx="3200400" cy="1737360"/>
          </a:xfrm>
        </p:spPr>
        <p:txBody>
          <a:bodyPr anchor="b">
            <a:normAutofit/>
          </a:bodyPr>
          <a:lstStyle>
            <a:lvl1pPr>
              <a:defRPr sz="3200" b="1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8303740" cy="6858000"/>
          </a:xfrm>
          <a:solidFill>
            <a:schemeClr val="tx2">
              <a:lumMod val="20000"/>
              <a:lumOff val="8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49640" y="2423160"/>
            <a:ext cx="3200400" cy="329184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40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7C49FD-2FF4-8E4C-A419-3AE873059A2F}" type="datetimeFigureOut">
              <a:rPr lang="en-US" smtClean="0"/>
              <a:t>2/18/21</a:t>
            </a:fld>
            <a:endParaRPr lang="en-US"/>
          </a:p>
        </p:txBody>
      </p:sp>
      <p:grpSp>
        <p:nvGrpSpPr>
          <p:cNvPr id="8" name="Group 7"/>
          <p:cNvGrpSpPr>
            <a:grpSpLocks noChangeAspect="1"/>
          </p:cNvGrpSpPr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9" name="Oval 8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  <p:txBody>
            <a:bodyPr lIns="0" tIns="0" rIns="0" bIns="0"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 Extra Bold" pitchFamily="18" charset="0"/>
                <a:ea typeface="+mn-ea"/>
                <a:cs typeface="+mn-cs"/>
              </a:endParaRPr>
            </a:p>
          </p:txBody>
        </p:sp>
        <p:sp>
          <p:nvSpPr>
            <p:cNvPr id="10" name="Oval 9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ysClr val="window" lastClr="FFFFFF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DF7CED-D1C2-DE45-9226-F78388915B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82607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7C49FD-2FF4-8E4C-A419-3AE873059A2F}" type="datetimeFigureOut">
              <a:rPr lang="en-US" smtClean="0"/>
              <a:t>2/18/21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DF7CED-D1C2-DE45-9226-F78388915B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50525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533400"/>
            <a:ext cx="2552700" cy="5638800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66800" y="533400"/>
            <a:ext cx="7505700" cy="5638800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7C49FD-2FF4-8E4C-A419-3AE873059A2F}" type="datetimeFigureOut">
              <a:rPr lang="en-US" smtClean="0"/>
              <a:t>2/18/21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DF7CED-D1C2-DE45-9226-F78388915B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579671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extLst>
              <a:ext uri="{FF2B5EF4-FFF2-40B4-BE49-F238E27FC236}">
                <a16:creationId xmlns:a16="http://schemas.microsoft.com/office/drawing/2014/main" id="{9EA8BA50-C2F6-8E4A-9750-FA3EFC88EA13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ounded Rectangle 2">
            <a:extLst>
              <a:ext uri="{FF2B5EF4-FFF2-40B4-BE49-F238E27FC236}">
                <a16:creationId xmlns:a16="http://schemas.microsoft.com/office/drawing/2014/main" id="{B0189D5E-A6DB-F142-874D-6FE58DA596CA}"/>
              </a:ext>
            </a:extLst>
          </p:cNvPr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4827728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microsoft.com/office/2007/relationships/hdphoto" Target="../media/hdphoto1.wdp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9848" y="484632"/>
            <a:ext cx="10058400" cy="160934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2121408"/>
            <a:ext cx="10058400" cy="405079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964424" y="6272784"/>
            <a:ext cx="32735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2"/>
                </a:solidFill>
              </a:defRPr>
            </a:lvl1pPr>
          </a:lstStyle>
          <a:p>
            <a:fld id="{D27C49FD-2FF4-8E4C-A419-3AE873059A2F}" type="datetimeFigureOut">
              <a:rPr lang="en-US" smtClean="0"/>
              <a:t>2/18/21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88136" y="6272784"/>
            <a:ext cx="632764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grpSp>
        <p:nvGrpSpPr>
          <p:cNvPr id="7" name="Group 6"/>
          <p:cNvGrpSpPr>
            <a:grpSpLocks noChangeAspect="1"/>
          </p:cNvGrpSpPr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8" name="Oval 7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1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15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  <p:txBody>
            <a:bodyPr lIns="0" tIns="0" rIns="0" bIns="0"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 Extra Bold" pitchFamily="18" charset="0"/>
                <a:ea typeface="+mn-ea"/>
                <a:cs typeface="+mn-cs"/>
              </a:endParaRPr>
            </a:p>
          </p:txBody>
        </p:sp>
        <p:sp>
          <p:nvSpPr>
            <p:cNvPr id="9" name="Oval 8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rgbClr val="FFFFFF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311128" y="6272784"/>
            <a:ext cx="64008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 b="1">
                <a:solidFill>
                  <a:srgbClr val="FFFFFF"/>
                </a:solidFill>
                <a:latin typeface="+mj-lt"/>
              </a:defRPr>
            </a:lvl1pPr>
          </a:lstStyle>
          <a:p>
            <a:fld id="{0FDF7CED-D1C2-DE45-9226-F78388915B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58713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6" r:id="rId1"/>
    <p:sldLayoutId id="2147483767" r:id="rId2"/>
    <p:sldLayoutId id="2147483768" r:id="rId3"/>
    <p:sldLayoutId id="2147483769" r:id="rId4"/>
    <p:sldLayoutId id="2147483770" r:id="rId5"/>
    <p:sldLayoutId id="2147483771" r:id="rId6"/>
    <p:sldLayoutId id="2147483772" r:id="rId7"/>
    <p:sldLayoutId id="2147483773" r:id="rId8"/>
    <p:sldLayoutId id="2147483774" r:id="rId9"/>
    <p:sldLayoutId id="2147483775" r:id="rId10"/>
    <p:sldLayoutId id="2147483776" r:id="rId11"/>
    <p:sldLayoutId id="2147483777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400" kern="1200" cap="all" baseline="0">
          <a:blipFill>
            <a:blip r:embed="rId1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tile tx="6350" ty="-127000" sx="65000" sy="64000" flip="none" algn="tl"/>
          </a:blip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0000"/>
        </a:lnSpc>
        <a:spcBef>
          <a:spcPts val="1200"/>
        </a:spcBef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14.jpeg"/><Relationship Id="rId3" Type="http://schemas.openxmlformats.org/officeDocument/2006/relationships/audio" Target="../media/media1.m4a"/><Relationship Id="rId7" Type="http://schemas.openxmlformats.org/officeDocument/2006/relationships/image" Target="../media/image8.png"/><Relationship Id="rId12" Type="http://schemas.openxmlformats.org/officeDocument/2006/relationships/image" Target="../media/image13.png"/><Relationship Id="rId2" Type="http://schemas.microsoft.com/office/2007/relationships/media" Target="../media/media1.m4a"/><Relationship Id="rId1" Type="http://schemas.openxmlformats.org/officeDocument/2006/relationships/tags" Target="../tags/tag1.xml"/><Relationship Id="rId6" Type="http://schemas.openxmlformats.org/officeDocument/2006/relationships/image" Target="../media/image7.png"/><Relationship Id="rId11" Type="http://schemas.openxmlformats.org/officeDocument/2006/relationships/image" Target="../media/image12.png"/><Relationship Id="rId5" Type="http://schemas.openxmlformats.org/officeDocument/2006/relationships/image" Target="../media/image6.png"/><Relationship Id="rId15" Type="http://schemas.openxmlformats.org/officeDocument/2006/relationships/image" Target="../media/image16.png"/><Relationship Id="rId10" Type="http://schemas.openxmlformats.org/officeDocument/2006/relationships/image" Target="../media/image11.png"/><Relationship Id="rId4" Type="http://schemas.openxmlformats.org/officeDocument/2006/relationships/slideLayout" Target="../slideLayouts/slideLayout12.xml"/><Relationship Id="rId9" Type="http://schemas.openxmlformats.org/officeDocument/2006/relationships/image" Target="../media/image10.png"/><Relationship Id="rId14" Type="http://schemas.openxmlformats.org/officeDocument/2006/relationships/image" Target="../media/image15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media2.m4a"/><Relationship Id="rId7" Type="http://schemas.openxmlformats.org/officeDocument/2006/relationships/image" Target="../media/image10.png"/><Relationship Id="rId2" Type="http://schemas.microsoft.com/office/2007/relationships/media" Target="../media/media2.m4a"/><Relationship Id="rId1" Type="http://schemas.openxmlformats.org/officeDocument/2006/relationships/tags" Target="../tags/tag2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jpeg"/><Relationship Id="rId3" Type="http://schemas.openxmlformats.org/officeDocument/2006/relationships/slideLayout" Target="../slideLayouts/slideLayout12.xml"/><Relationship Id="rId7" Type="http://schemas.openxmlformats.org/officeDocument/2006/relationships/image" Target="../media/image22.jpeg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image" Target="../media/image21.jpeg"/><Relationship Id="rId5" Type="http://schemas.openxmlformats.org/officeDocument/2006/relationships/image" Target="../media/image20.jpeg"/><Relationship Id="rId4" Type="http://schemas.openxmlformats.org/officeDocument/2006/relationships/image" Target="../media/image19.jpeg"/><Relationship Id="rId9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2CB870E-1373-FD48-B0AA-84E2C1761D5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20309" y="4478900"/>
            <a:ext cx="1452137" cy="12648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4F8D2CCF-EE00-5D4F-87BB-34726C9A4B2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68" y="4487374"/>
            <a:ext cx="1450036" cy="12479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F51822A8-5E38-2041-B2AF-BDF88AB73F54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94779" y="4563201"/>
            <a:ext cx="1551584" cy="10962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CFD52365-17F6-5344-B624-DA8B551479E0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2584" y="4450745"/>
            <a:ext cx="1378555" cy="13785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94021B12-47E1-5544-92DB-CE37F013234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39300" y="5829300"/>
            <a:ext cx="812800" cy="812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7DC2B449-AF5A-EF40-B85C-76FD7B98DAA7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5241" y="779305"/>
            <a:ext cx="2032778" cy="15079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8A8EA9F0-48FB-3344-B63B-3F1DA1B41AAF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28213" y="779305"/>
            <a:ext cx="1957213" cy="1492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1C6C2090-D553-B540-98EF-553358A74816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7002" y="593534"/>
            <a:ext cx="1569720" cy="18643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10"/>
          <p:cNvPicPr/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43875" y="4818754"/>
            <a:ext cx="1938655" cy="84074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" name="Picture 11"/>
          <p:cNvPicPr/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67050" y="779305"/>
            <a:ext cx="2158653" cy="1724171"/>
          </a:xfrm>
          <a:prstGeom prst="rect">
            <a:avLst/>
          </a:prstGeom>
          <a:noFill/>
          <a:ln>
            <a:noFill/>
          </a:ln>
        </p:spPr>
      </p:pic>
      <p:pic>
        <p:nvPicPr>
          <p:cNvPr id="13" name="Picture 12"/>
          <p:cNvPicPr/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21670" y="805948"/>
            <a:ext cx="1860860" cy="1779416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Down Arrow 6">
            <a:extLst>
              <a:ext uri="{FF2B5EF4-FFF2-40B4-BE49-F238E27FC236}">
                <a16:creationId xmlns:a16="http://schemas.microsoft.com/office/drawing/2014/main" id="{70DF7C84-D22E-CB4C-A851-C8E18DB08818}"/>
              </a:ext>
            </a:extLst>
          </p:cNvPr>
          <p:cNvSpPr/>
          <p:nvPr/>
        </p:nvSpPr>
        <p:spPr>
          <a:xfrm>
            <a:off x="1511759" y="2622578"/>
            <a:ext cx="619742" cy="1529437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Down Arrow 15">
            <a:extLst>
              <a:ext uri="{FF2B5EF4-FFF2-40B4-BE49-F238E27FC236}">
                <a16:creationId xmlns:a16="http://schemas.microsoft.com/office/drawing/2014/main" id="{9BA58A29-87D9-E14F-B035-302744B5AB2B}"/>
              </a:ext>
            </a:extLst>
          </p:cNvPr>
          <p:cNvSpPr/>
          <p:nvPr/>
        </p:nvSpPr>
        <p:spPr>
          <a:xfrm>
            <a:off x="3583270" y="2585364"/>
            <a:ext cx="619742" cy="1529437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Down Arrow 16">
            <a:extLst>
              <a:ext uri="{FF2B5EF4-FFF2-40B4-BE49-F238E27FC236}">
                <a16:creationId xmlns:a16="http://schemas.microsoft.com/office/drawing/2014/main" id="{D14C5755-E992-164D-B973-B131908D49DB}"/>
              </a:ext>
            </a:extLst>
          </p:cNvPr>
          <p:cNvSpPr/>
          <p:nvPr/>
        </p:nvSpPr>
        <p:spPr>
          <a:xfrm>
            <a:off x="5786129" y="2622578"/>
            <a:ext cx="619742" cy="1529437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Down Arrow 17">
            <a:extLst>
              <a:ext uri="{FF2B5EF4-FFF2-40B4-BE49-F238E27FC236}">
                <a16:creationId xmlns:a16="http://schemas.microsoft.com/office/drawing/2014/main" id="{05D68826-B051-0045-AC6F-4091F0AF084C}"/>
              </a:ext>
            </a:extLst>
          </p:cNvPr>
          <p:cNvSpPr/>
          <p:nvPr/>
        </p:nvSpPr>
        <p:spPr>
          <a:xfrm>
            <a:off x="7836506" y="2687593"/>
            <a:ext cx="619742" cy="1529437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Down Arrow 18">
            <a:extLst>
              <a:ext uri="{FF2B5EF4-FFF2-40B4-BE49-F238E27FC236}">
                <a16:creationId xmlns:a16="http://schemas.microsoft.com/office/drawing/2014/main" id="{F2A1C1B7-A4CB-964E-9C3C-3501C0BE6AA2}"/>
              </a:ext>
            </a:extLst>
          </p:cNvPr>
          <p:cNvSpPr/>
          <p:nvPr/>
        </p:nvSpPr>
        <p:spPr>
          <a:xfrm>
            <a:off x="10142229" y="2687592"/>
            <a:ext cx="619742" cy="1529437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7" name="Audio 26">
            <a:hlinkClick r:id="" action="ppaction://media"/>
            <a:extLst>
              <a:ext uri="{FF2B5EF4-FFF2-40B4-BE49-F238E27FC236}">
                <a16:creationId xmlns:a16="http://schemas.microsoft.com/office/drawing/2014/main" id="{6F8C2646-8097-8949-A724-7F64E6D18F5C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458525912"/>
      </p:ext>
    </p:extLst>
  </p:cSld>
  <p:clrMapOvr>
    <a:masterClrMapping/>
  </p:clrMapOvr>
  <p:transition spd="slow" advTm="24006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1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7"/>
                </p:tgtEl>
              </p:cMediaNode>
            </p:audio>
          </p:childTnLst>
        </p:cTn>
      </p:par>
    </p:tnLst>
    <p:bldLst>
      <p:bldP spid="7" grpId="0" animBg="1"/>
      <p:bldP spid="16" grpId="0" animBg="1"/>
      <p:bldP spid="17" grpId="0" animBg="1"/>
      <p:bldP spid="18" grpId="0" animBg="1"/>
      <p:bldP spid="19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7DF16C6C-5FD4-6940-A65A-660E280AC5AA}"/>
              </a:ext>
            </a:extLst>
          </p:cNvPr>
          <p:cNvSpPr txBox="1"/>
          <p:nvPr/>
        </p:nvSpPr>
        <p:spPr>
          <a:xfrm>
            <a:off x="738554" y="560754"/>
            <a:ext cx="342704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latin typeface="Comic Sans MS" panose="030F0902030302020204" pitchFamily="66" charset="0"/>
              </a:rPr>
              <a:t>Who is Jesus?</a:t>
            </a:r>
          </a:p>
        </p:txBody>
      </p:sp>
      <p:pic>
        <p:nvPicPr>
          <p:cNvPr id="1026" name="Picture 2" descr="Image result for jesus clip art">
            <a:extLst>
              <a:ext uri="{FF2B5EF4-FFF2-40B4-BE49-F238E27FC236}">
                <a16:creationId xmlns:a16="http://schemas.microsoft.com/office/drawing/2014/main" id="{8AA111F5-F7FB-0945-8F13-FBA84E3BA99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9884" y="2354668"/>
            <a:ext cx="2857500" cy="21486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Image result for jesus clip art">
            <a:extLst>
              <a:ext uri="{FF2B5EF4-FFF2-40B4-BE49-F238E27FC236}">
                <a16:creationId xmlns:a16="http://schemas.microsoft.com/office/drawing/2014/main" id="{1E9AAB34-1FC7-B342-8CF6-328E00FB7D3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9692" y="1609158"/>
            <a:ext cx="2111016" cy="36396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0A6E5137-7898-2941-89DE-FB9A5F37B1A1}"/>
              </a:ext>
            </a:extLst>
          </p:cNvPr>
          <p:cNvSpPr txBox="1"/>
          <p:nvPr/>
        </p:nvSpPr>
        <p:spPr>
          <a:xfrm>
            <a:off x="1337250" y="1938041"/>
            <a:ext cx="179085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solidFill>
                  <a:srgbClr val="00B050"/>
                </a:solidFill>
                <a:latin typeface="Comic Sans MS" panose="030F0902030302020204" pitchFamily="66" charset="0"/>
              </a:rPr>
              <a:t>Helpful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9A98760-0FC5-6A4B-9B04-697EDE247C6B}"/>
              </a:ext>
            </a:extLst>
          </p:cNvPr>
          <p:cNvSpPr txBox="1"/>
          <p:nvPr/>
        </p:nvSpPr>
        <p:spPr>
          <a:xfrm>
            <a:off x="8805711" y="1938040"/>
            <a:ext cx="21110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solidFill>
                  <a:srgbClr val="FF40FF"/>
                </a:solidFill>
                <a:latin typeface="Comic Sans MS" panose="030F0902030302020204" pitchFamily="66" charset="0"/>
              </a:rPr>
              <a:t>Caring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C0E308D-B5B5-4147-9814-B0D59B981DDA}"/>
              </a:ext>
            </a:extLst>
          </p:cNvPr>
          <p:cNvSpPr txBox="1"/>
          <p:nvPr/>
        </p:nvSpPr>
        <p:spPr>
          <a:xfrm>
            <a:off x="4165600" y="5223969"/>
            <a:ext cx="205501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solidFill>
                  <a:srgbClr val="FFC000"/>
                </a:solidFill>
                <a:latin typeface="Comic Sans MS" panose="030F0902030302020204" pitchFamily="66" charset="0"/>
              </a:rPr>
              <a:t>Amazing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5A947422-D5F9-D742-987D-6521F26F8857}"/>
              </a:ext>
            </a:extLst>
          </p:cNvPr>
          <p:cNvSpPr txBox="1"/>
          <p:nvPr/>
        </p:nvSpPr>
        <p:spPr>
          <a:xfrm>
            <a:off x="7340600" y="542425"/>
            <a:ext cx="291904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solidFill>
                  <a:schemeClr val="accent3">
                    <a:lumMod val="75000"/>
                  </a:schemeClr>
                </a:solidFill>
                <a:latin typeface="Comic Sans MS" panose="030F0902030302020204" pitchFamily="66" charset="0"/>
              </a:rPr>
              <a:t>Healer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EA9C99C-5128-084F-A8B1-75147B7807B6}"/>
              </a:ext>
            </a:extLst>
          </p:cNvPr>
          <p:cNvSpPr txBox="1"/>
          <p:nvPr/>
        </p:nvSpPr>
        <p:spPr>
          <a:xfrm>
            <a:off x="1643515" y="3315328"/>
            <a:ext cx="149664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solidFill>
                  <a:srgbClr val="FF0000"/>
                </a:solidFill>
                <a:latin typeface="Comic Sans MS" panose="030F0902030302020204" pitchFamily="66" charset="0"/>
              </a:rPr>
              <a:t>Kind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A3DCD54-A8A7-EF4C-9F21-987700176677}"/>
              </a:ext>
            </a:extLst>
          </p:cNvPr>
          <p:cNvSpPr txBox="1"/>
          <p:nvPr/>
        </p:nvSpPr>
        <p:spPr>
          <a:xfrm>
            <a:off x="1299308" y="5129629"/>
            <a:ext cx="21042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solidFill>
                  <a:srgbClr val="0070C0"/>
                </a:solidFill>
                <a:latin typeface="Comic Sans MS" panose="030F0902030302020204" pitchFamily="66" charset="0"/>
              </a:rPr>
              <a:t>Friendly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CE2A85C-650A-DB44-B34F-B64830B940EE}"/>
              </a:ext>
            </a:extLst>
          </p:cNvPr>
          <p:cNvSpPr txBox="1"/>
          <p:nvPr/>
        </p:nvSpPr>
        <p:spPr>
          <a:xfrm>
            <a:off x="8519863" y="5129629"/>
            <a:ext cx="166467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solidFill>
                  <a:srgbClr val="002060"/>
                </a:solidFill>
                <a:latin typeface="Comic Sans MS" panose="030F0902030302020204" pitchFamily="66" charset="0"/>
              </a:rPr>
              <a:t>Loving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BBF62554-1C20-664A-A83D-F7F60DDEBAB4}"/>
              </a:ext>
            </a:extLst>
          </p:cNvPr>
          <p:cNvSpPr txBox="1"/>
          <p:nvPr/>
        </p:nvSpPr>
        <p:spPr>
          <a:xfrm>
            <a:off x="8589380" y="3475259"/>
            <a:ext cx="232734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solidFill>
                  <a:srgbClr val="FF9300"/>
                </a:solidFill>
                <a:latin typeface="Comic Sans MS" panose="030F0902030302020204" pitchFamily="66" charset="0"/>
              </a:rPr>
              <a:t>Forgiving</a:t>
            </a: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83FFC26F-2446-B046-A474-0D686D51FD05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008913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8182"/>
    </mc:Choice>
    <mc:Fallback>
      <p:transition spd="slow" advTm="20818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6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2" grpId="0"/>
      <p:bldP spid="5" grpId="0"/>
      <p:bldP spid="6" grpId="0"/>
      <p:bldP spid="8" grpId="0"/>
      <p:bldP spid="9" grpId="0"/>
      <p:bldP spid="10" grpId="0"/>
      <p:bldP spid="1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4FFB75C-0F97-F548-A209-9251963F5C36}"/>
              </a:ext>
            </a:extLst>
          </p:cNvPr>
          <p:cNvSpPr txBox="1"/>
          <p:nvPr/>
        </p:nvSpPr>
        <p:spPr>
          <a:xfrm>
            <a:off x="1399822" y="1083734"/>
            <a:ext cx="57121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Comic Sans MS" panose="030F0902030302020204" pitchFamily="66" charset="0"/>
              </a:rPr>
              <a:t>The word Jesus means ‘he saves.’</a:t>
            </a:r>
          </a:p>
        </p:txBody>
      </p:sp>
      <p:pic>
        <p:nvPicPr>
          <p:cNvPr id="3" name="Picture 2" descr="See the source image">
            <a:extLst>
              <a:ext uri="{FF2B5EF4-FFF2-40B4-BE49-F238E27FC236}">
                <a16:creationId xmlns:a16="http://schemas.microsoft.com/office/drawing/2014/main" id="{4CC49AD7-90DD-184C-A501-6BAE573516B6}"/>
              </a:ext>
            </a:extLst>
          </p:cNvPr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1639" y="1746600"/>
            <a:ext cx="3207026" cy="1752471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Picture 3" descr="See the source image">
            <a:extLst>
              <a:ext uri="{FF2B5EF4-FFF2-40B4-BE49-F238E27FC236}">
                <a16:creationId xmlns:a16="http://schemas.microsoft.com/office/drawing/2014/main" id="{1C444999-A109-2947-B565-CF4BB2DAD265}"/>
              </a:ext>
            </a:extLst>
          </p:cNvPr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88413" y="1230304"/>
            <a:ext cx="3370011" cy="1962945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Picture 4" descr="Image result for rescue">
            <a:extLst>
              <a:ext uri="{FF2B5EF4-FFF2-40B4-BE49-F238E27FC236}">
                <a16:creationId xmlns:a16="http://schemas.microsoft.com/office/drawing/2014/main" id="{D79939BD-2BD7-DE47-A7B3-28FF3216F592}"/>
              </a:ext>
            </a:extLst>
          </p:cNvPr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5387" y="3983551"/>
            <a:ext cx="3286540" cy="1962945"/>
          </a:xfrm>
          <a:prstGeom prst="rect">
            <a:avLst/>
          </a:prstGeom>
          <a:noFill/>
          <a:ln>
            <a:noFill/>
          </a:ln>
        </p:spPr>
      </p:pic>
      <p:pic>
        <p:nvPicPr>
          <p:cNvPr id="2050" name="Picture 2" descr="Image result for rescue cars stuck snow kent">
            <a:extLst>
              <a:ext uri="{FF2B5EF4-FFF2-40B4-BE49-F238E27FC236}">
                <a16:creationId xmlns:a16="http://schemas.microsoft.com/office/drawing/2014/main" id="{E02B26C6-C5EE-3D4F-895B-8B3B378854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72378" y="3875223"/>
            <a:ext cx="3486047" cy="19629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Image result for rescue fire service cat in tree">
            <a:extLst>
              <a:ext uri="{FF2B5EF4-FFF2-40B4-BE49-F238E27FC236}">
                <a16:creationId xmlns:a16="http://schemas.microsoft.com/office/drawing/2014/main" id="{A7ADBFF1-2FB2-B448-B4A7-2542519609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6849" y="1876847"/>
            <a:ext cx="2862267" cy="38163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970F0F0F-C0FF-784D-B0ED-6E279098D6E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86631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69074"/>
    </mc:Choice>
    <mc:Fallback>
      <p:transition spd="slow" advTm="26907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20868540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3.8|27.7|1.2|4.7|38.7|0.9|4.6|35.7|0.9|2.5|24.1|6.8|8.8|32.1|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7.2|3.6|12.6|71|6.5|6.6|8.3|12.8|5|7.5|9.8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Wood Type">
  <a:themeElements>
    <a:clrScheme name="Wood Type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Wood Type">
      <a:majorFont>
        <a:latin typeface="Rockwell Condensed" panose="02060603050405020104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Rockwell" panose="02060603020205020403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Wood Type">
      <a: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70000"/>
                <a:shade val="63000"/>
              </a:schemeClr>
              <a:schemeClr val="phClr">
                <a:tint val="10000"/>
                <a:satMod val="150000"/>
              </a:schemeClr>
            </a:duotone>
          </a:blip>
          <a:tile tx="0" ty="0" sx="60000" sy="59000" flip="none" algn="tl"/>
        </a:blipFill>
        <a:blipFill rotWithShape="1">
          <a:blip xmlns:r="http://schemas.openxmlformats.org/officeDocument/2006/relationships" r:embed="rId1">
            <a:duotone>
              <a:schemeClr val="phClr">
                <a:shade val="36000"/>
                <a:satMod val="120000"/>
              </a:schemeClr>
              <a:schemeClr val="phClr">
                <a:tint val="40000"/>
              </a:schemeClr>
            </a:duotone>
          </a:blip>
          <a:tile tx="0" ty="0" sx="60000" sy="59000" flip="none" algn="tl"/>
        </a:blip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softEdge rad="12700"/>
          </a:effectLst>
        </a:effectStyle>
        <a:effectStyle>
          <a:effectLst>
            <a:outerShdw blurRad="50800" dist="19050" dir="5400000" algn="tl" rotWithShape="0">
              <a:srgbClr val="000000">
                <a:alpha val="60000"/>
              </a:srgbClr>
            </a:outerShdw>
            <a:softEdge rad="12700"/>
          </a:effectLst>
        </a:effectStyle>
      </a:effectStyleLst>
      <a:bgFillStyleLst>
        <a:solidFill>
          <a:schemeClr val="phClr"/>
        </a:solidFill>
        <a:solidFill>
          <a:schemeClr val="phClr">
            <a:shade val="97000"/>
            <a:satMod val="15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75000"/>
                <a:shade val="58000"/>
                <a:satMod val="120000"/>
              </a:schemeClr>
              <a:schemeClr val="phClr">
                <a:tint val="50000"/>
                <a:shade val="96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ood Type" id="{7ACABC62-BF99-48CF-A9DC-4DB89C7B13DC}" vid="{142A1326-48AB-42A9-8428-CB14AA30176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384</TotalTime>
  <Words>20</Words>
  <Application>Microsoft Macintosh PowerPoint</Application>
  <PresentationFormat>Widescreen</PresentationFormat>
  <Paragraphs>10</Paragraphs>
  <Slides>4</Slides>
  <Notes>0</Notes>
  <HiddenSlides>0</HiddenSlides>
  <MMClips>3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11" baseType="lpstr">
      <vt:lpstr>Calibri</vt:lpstr>
      <vt:lpstr>Comic Sans MS</vt:lpstr>
      <vt:lpstr>Rockwell</vt:lpstr>
      <vt:lpstr>Rockwell Condensed</vt:lpstr>
      <vt:lpstr>Rockwell Extra Bold</vt:lpstr>
      <vt:lpstr>Wingdings</vt:lpstr>
      <vt:lpstr>Wood Type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Lisa Penfold</dc:creator>
  <cp:lastModifiedBy>Lisa Penfold</cp:lastModifiedBy>
  <cp:revision>30</cp:revision>
  <dcterms:created xsi:type="dcterms:W3CDTF">2021-01-29T11:42:24Z</dcterms:created>
  <dcterms:modified xsi:type="dcterms:W3CDTF">2021-02-18T11:11:19Z</dcterms:modified>
</cp:coreProperties>
</file>