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866007-B5C2-474B-BDC4-9DDAB2B92D40}" v="28" dt="2021-02-26T10:56:15.2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6EE91-1837-4055-9EBB-D2461CFBC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08F477-E2C8-437D-8E0C-53AD3AE64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C5F5C-473B-4CAE-B2F8-F8CDECC9E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1E40ED-8C90-4121-984B-E9FCB72DA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6DDC9-6496-4922-A9DE-79A345A7D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138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C8CC7-3090-4A9A-86B0-F8966CD9E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A795E-EB28-459F-9D58-03B39E6C1B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8199F3-B834-450A-B482-25F2220E4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23FE27-092B-489E-B637-6625B9141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FCB7D-40E6-43B9-AF63-353DA327D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871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2CF06-4048-4D63-87D3-F8C3A4E40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F3D047-BAF9-4814-B86A-53AEB378A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7C554A-E116-436F-AE34-391CEE32E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05C61-9D14-4CF4-939F-557BF11D0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AA95EC-6F30-4E5F-98BD-58840C91F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905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75CBB-246D-4271-8B52-36EDE39CC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AC8A95-39DA-4457-A4DD-0E55B62956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009584-1D93-47F5-A2B9-C9E9C4567D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E34E54-91D2-4BD5-AF7F-51C8C4BB2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6E52C6-187B-49DB-93F3-738D9EC80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5D63D3-4139-495B-B61E-6ABD3A7ED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3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658EC-2F31-4ECC-9AD1-072051C58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1ABEFA-C39C-4BE2-B665-AF2BD2B93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10941C-2D48-47A3-95CE-ACB9ECA974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635934B-F17B-4E1F-914B-F3E6FAE635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EF5DDF-D3EF-4091-BEC0-9503572041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34F24B-0A0A-4E71-A947-19B149A68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47AD54-6D6F-4D2F-B394-982E2FE22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37AA4C-CCF0-44D7-A5CC-3F7BD9EFC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396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84C283-651E-4AF7-8D0F-F97E98C78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C67FF1-ED7C-4E28-BF46-12E998AC5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F6F5C8-12E2-4E8A-8EE7-7A26C1626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904BE3-0311-4546-92A3-82B006674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274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C95646-E563-4FDC-8D8E-F65AE636E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E7CEC8-F17E-48E2-9AAE-06244B323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6E53D3-02B1-4EF5-8F8D-3AFCD9EF8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5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96198-6C09-4323-B5E2-072E5E291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FF917-AAA8-460D-B1C3-8CC063DA0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ECF0BA-5B0E-4B17-A53B-FC9B307C29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D18C04-EE8C-4975-9D99-B7227C197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0641A4-4F5F-4758-BD1C-0878D1DDF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8F120-C51D-4B25-A8A6-56B75CCFF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959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59023-B2B4-473A-A544-94353310C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31732F-4226-4B57-A8C0-9CEEDCB3C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771EC9-F204-4AFE-8874-0F13EA707B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AC8D4E-7671-4FDD-B101-7499C4B7D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AFF409-CAA5-48AA-8740-A81BCAFB3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713878-E297-4FA7-A361-08AB24497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788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0A881-17CB-4F6F-8604-2EA4CEAC2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5105A7-2BB7-411F-8CEB-AFF4B5485B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C6E54C-52BA-4C21-80B0-E116E5A7A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4F7712-8144-488B-BCD6-9C3F9633D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B9C8F3-A7E1-427E-8E8D-6E1F48B65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387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C25C7B6-29E1-4295-B66D-82E9BCA71D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BDC305-2C9F-420C-94C3-47E5170387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6D3813-DB6B-4AEA-82A0-1FCA7A0E4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29009-1EFA-42D1-82EC-2DFD6861F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457CF-B8DE-4EF4-B441-AF4B7A718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640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9EBD63-CE44-40B3-9A3E-E2FB177E4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AA157E-CCA6-4691-B38B-09BEDF0869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DCC2D-1A6E-4AD2-925E-785135C7C4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8727A-F9F4-44F0-835A-E0FBF3020073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B133D-A473-4280-A31A-09E34A1464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3DDD9-13C8-4E6C-9A2B-06D78E415C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DA49A-87A0-4C13-80C7-03A021A9A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675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F41DF72-F34D-47FD-B751-1D7D34FE9EF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1" y="-40275"/>
            <a:ext cx="12192000" cy="689827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BCB8809-5011-41DC-9ED7-274050079162}"/>
              </a:ext>
            </a:extLst>
          </p:cNvPr>
          <p:cNvSpPr/>
          <p:nvPr/>
        </p:nvSpPr>
        <p:spPr>
          <a:xfrm>
            <a:off x="4359885" y="1510674"/>
            <a:ext cx="35082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Antarctica</a:t>
            </a:r>
            <a:endParaRPr 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1468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43B9CA2-4B31-4ACD-9A9F-B8E6C64203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588DB1-6213-4620-8186-802C15F397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575" r="12641"/>
          <a:stretch/>
        </p:blipFill>
        <p:spPr>
          <a:xfrm>
            <a:off x="8529321" y="10"/>
            <a:ext cx="366268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CFC246-7B21-4A88-8715-537F3919CE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479" r="20490"/>
          <a:stretch/>
        </p:blipFill>
        <p:spPr>
          <a:xfrm>
            <a:off x="5115314" y="10"/>
            <a:ext cx="4118110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4315CB-3438-4E5B-985A-E0C0564DF7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584" r="1" b="13024"/>
          <a:stretch/>
        </p:blipFill>
        <p:spPr>
          <a:xfrm>
            <a:off x="5168353" y="3456432"/>
            <a:ext cx="7023646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33F94DB1-BC5D-454D-845C-7BA3A1F469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32965" cy="6858000"/>
          </a:xfrm>
          <a:custGeom>
            <a:avLst/>
            <a:gdLst>
              <a:gd name="connsiteX0" fmla="*/ 0 w 5932965"/>
              <a:gd name="connsiteY0" fmla="*/ 0 h 6858000"/>
              <a:gd name="connsiteX1" fmla="*/ 5140363 w 5932965"/>
              <a:gd name="connsiteY1" fmla="*/ 0 h 6858000"/>
              <a:gd name="connsiteX2" fmla="*/ 5152943 w 5932965"/>
              <a:gd name="connsiteY2" fmla="*/ 23550 h 6858000"/>
              <a:gd name="connsiteX3" fmla="*/ 5932965 w 5932965"/>
              <a:gd name="connsiteY3" fmla="*/ 3479505 h 6858000"/>
              <a:gd name="connsiteX4" fmla="*/ 5262410 w 5932965"/>
              <a:gd name="connsiteY4" fmla="*/ 6708999 h 6858000"/>
              <a:gd name="connsiteX5" fmla="*/ 5190385 w 5932965"/>
              <a:gd name="connsiteY5" fmla="*/ 6858000 h 6858000"/>
              <a:gd name="connsiteX6" fmla="*/ 0 w 593296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2965" h="6858000">
                <a:moveTo>
                  <a:pt x="0" y="0"/>
                </a:moveTo>
                <a:lnTo>
                  <a:pt x="5140363" y="0"/>
                </a:lnTo>
                <a:lnTo>
                  <a:pt x="5152943" y="23550"/>
                </a:lnTo>
                <a:cubicBezTo>
                  <a:pt x="5642847" y="987256"/>
                  <a:pt x="5932965" y="2183538"/>
                  <a:pt x="5932965" y="3479505"/>
                </a:cubicBezTo>
                <a:cubicBezTo>
                  <a:pt x="5932965" y="4675783"/>
                  <a:pt x="5685764" y="5787121"/>
                  <a:pt x="5262410" y="6708999"/>
                </a:cubicBezTo>
                <a:lnTo>
                  <a:pt x="519038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5676B86F-860B-4586-BCAA-C0650C09B7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22333" cy="6858000"/>
          </a:xfrm>
          <a:custGeom>
            <a:avLst/>
            <a:gdLst>
              <a:gd name="connsiteX0" fmla="*/ 0 w 5922333"/>
              <a:gd name="connsiteY0" fmla="*/ 0 h 6858000"/>
              <a:gd name="connsiteX1" fmla="*/ 5129731 w 5922333"/>
              <a:gd name="connsiteY1" fmla="*/ 0 h 6858000"/>
              <a:gd name="connsiteX2" fmla="*/ 5142311 w 5922333"/>
              <a:gd name="connsiteY2" fmla="*/ 23550 h 6858000"/>
              <a:gd name="connsiteX3" fmla="*/ 5922333 w 5922333"/>
              <a:gd name="connsiteY3" fmla="*/ 3479505 h 6858000"/>
              <a:gd name="connsiteX4" fmla="*/ 5251778 w 5922333"/>
              <a:gd name="connsiteY4" fmla="*/ 6708999 h 6858000"/>
              <a:gd name="connsiteX5" fmla="*/ 5179753 w 5922333"/>
              <a:gd name="connsiteY5" fmla="*/ 6858000 h 6858000"/>
              <a:gd name="connsiteX6" fmla="*/ 0 w 592233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2333" h="6858000">
                <a:moveTo>
                  <a:pt x="0" y="0"/>
                </a:moveTo>
                <a:lnTo>
                  <a:pt x="5129731" y="0"/>
                </a:lnTo>
                <a:lnTo>
                  <a:pt x="5142311" y="23550"/>
                </a:lnTo>
                <a:cubicBezTo>
                  <a:pt x="5632215" y="987256"/>
                  <a:pt x="5922333" y="2183538"/>
                  <a:pt x="5922333" y="3479505"/>
                </a:cubicBezTo>
                <a:cubicBezTo>
                  <a:pt x="5922333" y="4675783"/>
                  <a:pt x="5675132" y="5787121"/>
                  <a:pt x="5251778" y="6708999"/>
                </a:cubicBezTo>
                <a:lnTo>
                  <a:pt x="5179753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C818ED5-2F56-4171-9445-3AA4F4462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E74FCE8-866C-4AFA-B45C-FACE2A6094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1" y="2089941"/>
            <a:ext cx="4970439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443A8D-A924-4442-A053-0F774A61EB72}"/>
              </a:ext>
            </a:extLst>
          </p:cNvPr>
          <p:cNvSpPr txBox="1"/>
          <p:nvPr/>
        </p:nvSpPr>
        <p:spPr>
          <a:xfrm>
            <a:off x="448056" y="2514600"/>
            <a:ext cx="4922338" cy="366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Antarctica Facts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1. It is coldest place on earth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2. It is the windiest place on earth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3. It is the largest desert in the world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4. It was first discovered in 1820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5.The average temperature is -50⁰c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29951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BDC708-15CF-4880-961D-4A297C695E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5715" r="-1" b="25625"/>
          <a:stretch/>
        </p:blipFill>
        <p:spPr>
          <a:xfrm flipH="1"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12996D-21CC-4443-A87C-4D12B1905E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624" r="-1" b="19806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DF5833-1F83-4985-B6CD-0C0BA3B0CCF8}"/>
              </a:ext>
            </a:extLst>
          </p:cNvPr>
          <p:cNvSpPr txBox="1"/>
          <p:nvPr/>
        </p:nvSpPr>
        <p:spPr>
          <a:xfrm>
            <a:off x="448056" y="2512611"/>
            <a:ext cx="4832803" cy="36643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 Antarctic Animal Facts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    1. The blue wale lives in Antarctica 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2. The fastest penguin called the Gentoo lives in Antarctica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3. The Gentoo penguin does up to 450 leaps per day when looking for food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4. One specie of Elephant Seals almost went extinct</a:t>
            </a:r>
          </a:p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5. The life span of the leopard seal is 12 to 15 years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4176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F81334-9893-4E4E-A2BC-9B44D6609F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767"/>
          <a:stretch/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22" name="Freeform: Shape 21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2CF9C8-0042-4BC6-9D8C-0313F41568CE}"/>
              </a:ext>
            </a:extLst>
          </p:cNvPr>
          <p:cNvSpPr txBox="1"/>
          <p:nvPr/>
        </p:nvSpPr>
        <p:spPr>
          <a:xfrm>
            <a:off x="371094" y="2718054"/>
            <a:ext cx="3438906" cy="3207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Ernest Shackleton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700" dirty="0"/>
              <a:t>He almost was in Antarctica for 2 years and still survived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700" dirty="0"/>
              <a:t>He was born in Ireland 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700" dirty="0"/>
              <a:t>His father was a doctor and wanted Shackleton to be a doctor as well 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700" dirty="0"/>
              <a:t>Shackleton died by a heart attack</a:t>
            </a:r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1700" dirty="0"/>
              <a:t>He was a polar explorer </a:t>
            </a:r>
          </a:p>
          <a:p>
            <a:pPr marL="457200" indent="-3429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endParaRPr lang="en-US" sz="1700" dirty="0"/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40769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14E41F4-6F7F-414D-9A97-FF427F06C9D2}"/>
              </a:ext>
            </a:extLst>
          </p:cNvPr>
          <p:cNvSpPr txBox="1"/>
          <p:nvPr/>
        </p:nvSpPr>
        <p:spPr>
          <a:xfrm>
            <a:off x="3050412" y="2979336"/>
            <a:ext cx="5709721" cy="24308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chemeClr val="tx2"/>
                </a:solidFill>
              </a:rPr>
              <a:t>Spare facts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chemeClr val="tx2"/>
                </a:solidFill>
              </a:rPr>
              <a:t>1.Antarticas air and water is heating up!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chemeClr val="tx2"/>
                </a:solidFill>
              </a:rPr>
              <a:t>2.Ice is retreating and melting rapidly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chemeClr val="tx2"/>
                </a:solidFill>
              </a:rPr>
              <a:t>3.Penguin populations are shrinking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chemeClr val="tx2"/>
                </a:solidFill>
              </a:rPr>
              <a:t>4.Snow is turning red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solidFill>
                  <a:schemeClr val="tx2"/>
                </a:solidFill>
              </a:rPr>
              <a:t>5.Land is getting greener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2"/>
              </a:solidFill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6078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1553</TotalTime>
  <Words>193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Harvey</dc:creator>
  <cp:lastModifiedBy>Hayley Excell</cp:lastModifiedBy>
  <cp:revision>2</cp:revision>
  <dcterms:created xsi:type="dcterms:W3CDTF">2021-02-25T09:20:59Z</dcterms:created>
  <dcterms:modified xsi:type="dcterms:W3CDTF">2021-03-01T16:45:59Z</dcterms:modified>
</cp:coreProperties>
</file>