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9661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423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5351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387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70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60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560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281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873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52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5730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47AA8D2-BE5F-4648-806D-3164D7009A24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E5D493B-011D-4F58-A546-2B0333EA7D5C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535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Arctic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Jack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342" y="239151"/>
            <a:ext cx="8440615" cy="398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75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44583" y="809895"/>
            <a:ext cx="851698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Arctic facts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.Temperature as low as 70% have been recorded in northern Greenland brrrrr!</a:t>
            </a:r>
          </a:p>
          <a:p>
            <a:r>
              <a:rPr lang="en-GB" sz="3200" dirty="0">
                <a:solidFill>
                  <a:schemeClr val="bg1"/>
                </a:solidFill>
              </a:rPr>
              <a:t>. There’s one day which doesn’t have a night and there’s a day with no light.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208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964" y="196948"/>
            <a:ext cx="30245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</a:rPr>
              <a:t>Funny facts</a:t>
            </a:r>
          </a:p>
          <a:p>
            <a:r>
              <a:rPr lang="en-GB" sz="2400" dirty="0">
                <a:solidFill>
                  <a:schemeClr val="bg1"/>
                </a:solidFill>
              </a:rPr>
              <a:t>.If a bird poos in the sea it makes the waters warm and cool</a:t>
            </a:r>
          </a:p>
          <a:p>
            <a:r>
              <a:rPr lang="en-GB" sz="2400" dirty="0">
                <a:solidFill>
                  <a:schemeClr val="bg1"/>
                </a:solidFill>
              </a:rPr>
              <a:t>.if you look at space you can see a trail of penguin poo</a:t>
            </a:r>
          </a:p>
        </p:txBody>
      </p:sp>
      <p:sp>
        <p:nvSpPr>
          <p:cNvPr id="4" name="Rectangle 3"/>
          <p:cNvSpPr/>
          <p:nvPr/>
        </p:nvSpPr>
        <p:spPr>
          <a:xfrm>
            <a:off x="3432517" y="604911"/>
            <a:ext cx="8759483" cy="625308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82880" y="3207434"/>
            <a:ext cx="3924886" cy="346065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12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2382" y="236388"/>
            <a:ext cx="242085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</a:rPr>
              <a:t>Cute animals</a:t>
            </a:r>
          </a:p>
          <a:p>
            <a:endParaRPr lang="en-GB" sz="3200" b="1" u="sng" dirty="0">
              <a:solidFill>
                <a:schemeClr val="bg1"/>
              </a:solidFill>
            </a:endParaRPr>
          </a:p>
          <a:p>
            <a:endParaRPr lang="en-GB" sz="3200" b="1" u="sng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82" y="1505243"/>
            <a:ext cx="5892996" cy="3474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615" y="236388"/>
            <a:ext cx="2986161" cy="44437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872" y="2236763"/>
            <a:ext cx="2762250" cy="4572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93366" y="0"/>
            <a:ext cx="5247249" cy="177252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2382" y="4979963"/>
            <a:ext cx="5679490" cy="163185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654122" y="4680145"/>
            <a:ext cx="3537878" cy="193167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087729" y="4783015"/>
            <a:ext cx="3104271" cy="1828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03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59" y="309489"/>
            <a:ext cx="33481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Algerian" panose="04020705040A02060702" pitchFamily="82" charset="0"/>
              </a:rPr>
              <a:t>My favourite animals in the artic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22" y="2269588"/>
            <a:ext cx="4762500" cy="381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304" y="2011679"/>
            <a:ext cx="3874696" cy="395990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774744" y="0"/>
            <a:ext cx="4417256" cy="201167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1465169" y="0"/>
            <a:ext cx="726831" cy="2011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122" y="147620"/>
            <a:ext cx="3686173" cy="212196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5838092"/>
            <a:ext cx="12192000" cy="10199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40676" y="5971587"/>
            <a:ext cx="11943471" cy="7246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569446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5077" y="745588"/>
            <a:ext cx="97770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bg1"/>
                </a:solidFill>
              </a:rPr>
              <a:t>The End</a:t>
            </a:r>
          </a:p>
        </p:txBody>
      </p:sp>
      <p:sp>
        <p:nvSpPr>
          <p:cNvPr id="3" name="Rectangle 2"/>
          <p:cNvSpPr/>
          <p:nvPr/>
        </p:nvSpPr>
        <p:spPr>
          <a:xfrm>
            <a:off x="5669280" y="0"/>
            <a:ext cx="652272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836898" y="0"/>
            <a:ext cx="5355102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832123" y="98474"/>
            <a:ext cx="1359877" cy="675952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7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160</TotalTime>
  <Words>80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Algerian</vt:lpstr>
      <vt:lpstr>Tw Cen MT</vt:lpstr>
      <vt:lpstr>Tw Cen MT Condensed</vt:lpstr>
      <vt:lpstr>Wingdings 3</vt:lpstr>
      <vt:lpstr>Integral</vt:lpstr>
      <vt:lpstr>The Arctic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Malling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Arctic</dc:title>
  <dc:creator>Cherry Class</dc:creator>
  <cp:lastModifiedBy>Hayley Excell</cp:lastModifiedBy>
  <cp:revision>14</cp:revision>
  <dcterms:created xsi:type="dcterms:W3CDTF">2021-03-02T15:30:04Z</dcterms:created>
  <dcterms:modified xsi:type="dcterms:W3CDTF">2021-03-05T16:57:22Z</dcterms:modified>
</cp:coreProperties>
</file>