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8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7A98D-306C-42C6-B64B-064E5CB18E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B78FAA-C63A-4F8A-9E5F-82FE69712F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0DF64-6296-41CB-86AF-5987C9BB2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BDCE0-8535-4E9C-AAAB-0BADFBE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D3657-39B1-4213-A3FB-AAB4E81A1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962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1212D-E750-42B1-9C5F-49F90008C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F2DCE-C5E1-4DA3-A5BA-A212AA42C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CDD74-4E14-42D0-8686-BE46D81C0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2A6B7-8CD1-49A4-8C12-E4E82DF6B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1AB1F-EFD0-422B-A47B-5301524A7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540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D6CBA-2EC4-4C3A-9301-88B448FA4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1958-F2EC-4A3E-93E0-84A0EBFD52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4417A-E90B-4D8F-84FB-7F8D4185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F3EF4-0E7D-4EA6-AAF7-495037897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1FB06-77C1-4855-AC61-80462CCA0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89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B8F0D-0312-4588-B2DC-3F2D3A536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FAB87-BE65-45EB-95B1-9B632E91BB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0EC5B4-4E6F-4450-9C0F-44AC67879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36A05-4C99-4F13-BF96-6B052D36E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294A57-5FF2-4EFB-8D6E-F1650A438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1A68F2-7D20-4B45-B735-CDBE7FDA5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89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7E5D5-DFD2-4763-B1AE-6683F15BF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61F5E-1CCE-4E99-A594-55C883E5E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28A5AC-8F6A-40DD-81B3-852E88990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7763BA-69D3-476F-B8CD-76958D7699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0EDC2E-3E81-453B-A929-250E675474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FA837D-3FA1-44FA-B8DC-D3EB7B142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873910-7420-4972-B199-7A1D992DA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6B0697-DBE9-43F6-9905-8FC265061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7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1AE81-0072-453A-AE7C-AFE8B00A4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747C06-80E1-40D5-B725-4A137C816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2A1DC4-6262-4204-82BF-60A1A2F03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F9F65-3A0E-4528-A302-C2297CA43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0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325BD8-0EAD-43E9-BC89-D5AE8AE60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D5F69D-29B9-49D7-9460-D2280FA57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5A067B-98BE-4106-8A72-ED7CBFEE9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67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51A70-1134-45D5-88D9-008BDA532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1477B-1AFE-4E87-9C8F-940761945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FFF7D2-DA38-402B-8F2A-AF9514CD1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4ED12E-7846-4F18-8821-CB55EA814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CDFFED-42B9-41C1-8162-4531D3E8E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CD6E0-AEB9-4AFC-BA16-2600E3380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07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6B22A-EF33-4F42-A5FF-C500BE940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98D1BF-E436-4ED2-AF1A-B0927C9AC4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FC5BBF-583B-4286-BF04-DE3D4378F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EB768A-200F-4C2D-B51D-1AC159942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76E137-F026-4AFD-8EFB-D264E0E6A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89080-DC9F-417F-B359-37EA5B385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620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FEFB1-9C1E-4290-BB6B-F03EAF60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2BF442-367A-4701-AE51-FFA0EDFC2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E9D54-2E1C-45A6-9E92-DFC9B7F04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501F4-7606-42E6-B20E-6493BA20B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58D4C-855B-41DF-97DF-EC10530C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601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7C1703-D2CE-4CFA-936B-F982C4281A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48F7E5-3227-4422-BE8B-65EEB9630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1549E-1E5C-44A8-85A2-8B6D33FB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EB5EF-2C2E-41F2-9C4F-E0DFDE623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E2975-D694-40D7-B996-C2BA1FAF4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960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BE4F1A-1EFD-4E18-91CF-E7F901D82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833CC-7324-4DAD-867C-00747FF37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9E8D8-209E-414A-80F4-7E7E9B2E22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F6BC2-791F-4CE5-85E5-57ABE2C8A61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289BA0-46F0-4DFD-AF74-E311ACF601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E2791-6298-4412-9289-2B9ABA792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2BE53-C2D0-4A1D-AAEB-AAC57134E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2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6415DB-F96D-6B4D-B262-503E0372F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902" y="946297"/>
            <a:ext cx="2088320" cy="31509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B75308-1D18-4E7E-9E49-58938DE59984}"/>
              </a:ext>
            </a:extLst>
          </p:cNvPr>
          <p:cNvSpPr txBox="1"/>
          <p:nvPr/>
        </p:nvSpPr>
        <p:spPr>
          <a:xfrm>
            <a:off x="1241902" y="4621368"/>
            <a:ext cx="99905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What might the dreams/aspirations of these children be? </a:t>
            </a:r>
          </a:p>
          <a:p>
            <a:r>
              <a:rPr lang="en-GB" sz="2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How might they differ from yours?	</a:t>
            </a:r>
          </a:p>
        </p:txBody>
      </p:sp>
    </p:spTree>
    <p:extLst>
      <p:ext uri="{BB962C8B-B14F-4D97-AF65-F5344CB8AC3E}">
        <p14:creationId xmlns:p14="http://schemas.microsoft.com/office/powerpoint/2010/main" val="4028318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04C80E-80D2-7B4D-B297-49BF920A1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504" y="946297"/>
            <a:ext cx="2712029" cy="40730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EC1F79-C0B6-497E-AC0B-52F595C02656}"/>
              </a:ext>
            </a:extLst>
          </p:cNvPr>
          <p:cNvSpPr txBox="1"/>
          <p:nvPr/>
        </p:nvSpPr>
        <p:spPr>
          <a:xfrm>
            <a:off x="1388534" y="5265372"/>
            <a:ext cx="956168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What might the dreams/aspirations of these children be? </a:t>
            </a:r>
          </a:p>
          <a:p>
            <a:r>
              <a:rPr lang="en-GB" sz="2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How might they differ from yours?	</a:t>
            </a:r>
          </a:p>
        </p:txBody>
      </p:sp>
    </p:spTree>
    <p:extLst>
      <p:ext uri="{BB962C8B-B14F-4D97-AF65-F5344CB8AC3E}">
        <p14:creationId xmlns:p14="http://schemas.microsoft.com/office/powerpoint/2010/main" val="1338729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E5CC4D-AE9B-4C35-9E56-169A503ED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1290814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br>
              <a:rPr lang="en-GB" sz="3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BEE0C9-62EB-4178-B048-305063F94A3A}"/>
              </a:ext>
            </a:extLst>
          </p:cNvPr>
          <p:cNvSpPr txBox="1"/>
          <p:nvPr/>
        </p:nvSpPr>
        <p:spPr>
          <a:xfrm>
            <a:off x="654756" y="243171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907029-BF3F-4F63-AEFE-D244BED4F3A4}"/>
              </a:ext>
            </a:extLst>
          </p:cNvPr>
          <p:cNvSpPr txBox="1"/>
          <p:nvPr/>
        </p:nvSpPr>
        <p:spPr>
          <a:xfrm>
            <a:off x="887296" y="2339378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How might it feel to be the child in the photo ? </a:t>
            </a:r>
          </a:p>
          <a:p>
            <a:endParaRPr lang="en-GB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How realistic are their dreams and goals? 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E5666F-108D-43B6-8AB4-17377B40F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836" y="426156"/>
            <a:ext cx="4239564" cy="29911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244FF85-8CB4-406C-A477-6161625AF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1169" y="3612973"/>
            <a:ext cx="4095632" cy="28896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B642CC-93E9-44A2-834B-303B6A3D7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170" y="3612973"/>
            <a:ext cx="3406786" cy="301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19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62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1</cp:revision>
  <dcterms:created xsi:type="dcterms:W3CDTF">2021-01-21T14:04:50Z</dcterms:created>
  <dcterms:modified xsi:type="dcterms:W3CDTF">2021-01-21T14:06:23Z</dcterms:modified>
</cp:coreProperties>
</file>