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72" r:id="rId2"/>
    <p:sldId id="256" r:id="rId3"/>
    <p:sldId id="257" r:id="rId4"/>
    <p:sldId id="258" r:id="rId5"/>
    <p:sldId id="265" r:id="rId6"/>
    <p:sldId id="259" r:id="rId7"/>
    <p:sldId id="266" r:id="rId8"/>
    <p:sldId id="260" r:id="rId9"/>
    <p:sldId id="267" r:id="rId10"/>
    <p:sldId id="27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26" autoAdjust="0"/>
    <p:restoredTop sz="94697"/>
  </p:normalViewPr>
  <p:slideViewPr>
    <p:cSldViewPr snapToGrid="0" snapToObjects="1">
      <p:cViewPr>
        <p:scale>
          <a:sx n="62" d="100"/>
          <a:sy n="62" d="100"/>
        </p:scale>
        <p:origin x="85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42883-5938-494D-8EB2-694462291660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8FE398-B84E-4948-9BAE-38000E4928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112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22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437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308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574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165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48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849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156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046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126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943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05EEF-E659-604C-9304-B55414C21B7A}" type="datetimeFigureOut">
              <a:rPr lang="en-US" smtClean="0"/>
              <a:t>12/31/2020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D8513-B5B9-5641-A23C-4BC703FB3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059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1A154-4793-402F-8C69-9F25FC00D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8682" y="255038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Phonics- Segmenting and recording. </a:t>
            </a:r>
            <a:br>
              <a:rPr lang="en-GB" dirty="0"/>
            </a:br>
            <a:r>
              <a:rPr lang="en-GB" dirty="0"/>
              <a:t>Day 4</a:t>
            </a:r>
            <a:br>
              <a:rPr lang="en-GB" dirty="0"/>
            </a:br>
            <a:br>
              <a:rPr lang="en-GB" dirty="0"/>
            </a:br>
            <a:r>
              <a:rPr lang="en-GB" dirty="0"/>
              <a:t>You will need: </a:t>
            </a:r>
            <a:br>
              <a:rPr lang="en-GB" dirty="0"/>
            </a:br>
            <a:r>
              <a:rPr lang="en-GB" dirty="0"/>
              <a:t>A piece of paper</a:t>
            </a:r>
            <a:br>
              <a:rPr lang="en-GB" dirty="0"/>
            </a:br>
            <a:r>
              <a:rPr lang="en-GB" dirty="0"/>
              <a:t>A pen </a:t>
            </a:r>
            <a:br>
              <a:rPr lang="en-GB" dirty="0"/>
            </a:br>
            <a:r>
              <a:rPr lang="en-GB" dirty="0"/>
              <a:t>Optional- magnetic letters or letters on pieces of paper. ‘</a:t>
            </a:r>
            <a:r>
              <a:rPr lang="en-GB" dirty="0" err="1"/>
              <a:t>sh</a:t>
            </a:r>
            <a:r>
              <a:rPr lang="en-GB" dirty="0"/>
              <a:t>’ ‘</a:t>
            </a:r>
            <a:r>
              <a:rPr lang="en-GB" dirty="0" err="1"/>
              <a:t>i</a:t>
            </a:r>
            <a:r>
              <a:rPr lang="en-GB" dirty="0"/>
              <a:t>’ ‘p’ ‘o’ ‘f’ ‘e’ ‘d’ </a:t>
            </a:r>
            <a:br>
              <a:rPr lang="en-GB" dirty="0"/>
            </a:br>
            <a:endParaRPr lang="en-GB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DEB7669-99A6-4839-8315-98F63A5D79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781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90"/>
    </mc:Choice>
    <mc:Fallback>
      <p:transition spd="slow" advTm="23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0D92F9-2E79-4CB9-9232-4969477F9A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196"/>
          <a:stretch/>
        </p:blipFill>
        <p:spPr>
          <a:xfrm>
            <a:off x="3343782" y="643466"/>
            <a:ext cx="5504436" cy="55710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9B9384-6BA4-4B25-A919-49D75C6778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860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37"/>
    </mc:Choice>
    <mc:Fallback>
      <p:transition spd="slow" advTm="39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0" u="sng" dirty="0">
                <a:solidFill>
                  <a:srgbClr val="7030A0"/>
                </a:solidFill>
                <a:latin typeface="Sassoon Infant Std" charset="0"/>
                <a:ea typeface="Sassoon Infant Std" charset="0"/>
                <a:cs typeface="Sassoon Infant Std" charset="0"/>
              </a:rPr>
              <a:t>sh</a:t>
            </a:r>
            <a:r>
              <a:rPr lang="en-US" sz="14000" dirty="0">
                <a:latin typeface="Sassoon Infant Std" charset="0"/>
                <a:ea typeface="Sassoon Infant Std" charset="0"/>
                <a:cs typeface="Sassoon Infant Std" charset="0"/>
              </a:rPr>
              <a:t>ip</a:t>
            </a:r>
          </a:p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0" dirty="0">
              <a:latin typeface="Sassoon Infant Std" charset="0"/>
              <a:ea typeface="Sassoon Infant Std" charset="0"/>
              <a:cs typeface="Sassoon Infant Std" charset="0"/>
            </a:endParaRPr>
          </a:p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0" dirty="0"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DE2E70-E866-4D35-9997-7AC47785D1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48"/>
    </mc:Choice>
    <mc:Fallback>
      <p:transition spd="slow" advTm="18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3512D9-611C-4155-947E-228F61F7E7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20" r="5944" b="-1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13604CC-31C4-4FFD-8F8E-FD48F99F51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806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555"/>
    </mc:Choice>
    <mc:Fallback>
      <p:transition spd="slow" advTm="38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0" u="sng" dirty="0">
                <a:solidFill>
                  <a:srgbClr val="7030A0"/>
                </a:solidFill>
                <a:latin typeface="Sassoon Infant Std" charset="0"/>
                <a:ea typeface="Sassoon Infant Std" charset="0"/>
                <a:cs typeface="Sassoon Infant Std" charset="0"/>
              </a:rPr>
              <a:t>sh</a:t>
            </a:r>
            <a:r>
              <a:rPr lang="en-US" sz="14000" dirty="0">
                <a:latin typeface="Sassoon Infant Std" charset="0"/>
                <a:ea typeface="Sassoon Infant Std" charset="0"/>
                <a:cs typeface="Sassoon Infant Std" charset="0"/>
              </a:rPr>
              <a:t>op</a:t>
            </a:r>
          </a:p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0" dirty="0">
              <a:latin typeface="Sassoon Infant Std" charset="0"/>
              <a:ea typeface="Sassoon Infant Std" charset="0"/>
              <a:cs typeface="Sassoon Infant Std" charset="0"/>
            </a:endParaRPr>
          </a:p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0" dirty="0"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13A0955-E5CE-467B-8CCE-7CB6D9D731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52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18"/>
    </mc:Choice>
    <mc:Fallback>
      <p:transition spd="slow" advTm="27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95F8F5-01B8-40AC-8E8F-B85ABA3E67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2729" y="643466"/>
            <a:ext cx="6006541" cy="557106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DACFA1D-08DF-43FE-976A-A0C385D637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769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44"/>
    </mc:Choice>
    <mc:Fallback>
      <p:transition spd="slow" advTm="31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0" u="sng" dirty="0">
                <a:solidFill>
                  <a:srgbClr val="7030A0"/>
                </a:solidFill>
                <a:latin typeface="Sassoon Infant Std" charset="0"/>
                <a:ea typeface="Sassoon Infant Std" charset="0"/>
                <a:cs typeface="Sassoon Infant Std" charset="0"/>
              </a:rPr>
              <a:t>sh</a:t>
            </a:r>
            <a:r>
              <a:rPr lang="en-US" sz="14000" dirty="0">
                <a:latin typeface="Sassoon Infant Std" charset="0"/>
                <a:ea typeface="Sassoon Infant Std" charset="0"/>
                <a:cs typeface="Sassoon Infant Std" charset="0"/>
              </a:rPr>
              <a:t>ed</a:t>
            </a:r>
          </a:p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0" dirty="0">
              <a:latin typeface="Sassoon Infant Std" charset="0"/>
              <a:ea typeface="Sassoon Infant Std" charset="0"/>
              <a:cs typeface="Sassoon Infant Std" charset="0"/>
            </a:endParaRPr>
          </a:p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0" dirty="0"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E6842E7-DF46-4A4E-8FEB-6F1C65DC94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878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62"/>
    </mc:Choice>
    <mc:Fallback>
      <p:transition spd="slow" advTm="24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1CAAEF-8866-4C05-9CD9-D1C618C1E9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2916" y="643466"/>
            <a:ext cx="8346167" cy="55710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9CEE096-A858-47B2-A5DA-5C83742F5A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4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086"/>
    </mc:Choice>
    <mc:Fallback>
      <p:transition spd="slow" advTm="440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0" dirty="0">
                <a:latin typeface="Sassoon Infant Std" charset="0"/>
                <a:ea typeface="Sassoon Infant Std" charset="0"/>
                <a:cs typeface="Sassoon Infant Std" charset="0"/>
              </a:rPr>
              <a:t>fi</a:t>
            </a:r>
            <a:r>
              <a:rPr lang="en-US" sz="14000" u="sng" dirty="0">
                <a:solidFill>
                  <a:srgbClr val="7030A0"/>
                </a:solidFill>
                <a:latin typeface="Sassoon Infant Std" charset="0"/>
                <a:ea typeface="Sassoon Infant Std" charset="0"/>
                <a:cs typeface="Sassoon Infant Std" charset="0"/>
              </a:rPr>
              <a:t>sh</a:t>
            </a:r>
          </a:p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0" dirty="0">
              <a:latin typeface="Sassoon Infant Std" charset="0"/>
              <a:ea typeface="Sassoon Infant Std" charset="0"/>
              <a:cs typeface="Sassoon Infant Std" charset="0"/>
            </a:endParaRPr>
          </a:p>
          <a:p>
            <a:pPr marL="0" marR="0" lvl="6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4000" dirty="0">
              <a:latin typeface="Sassoon Infant Std" charset="0"/>
              <a:ea typeface="Sassoon Infant Std" charset="0"/>
              <a:cs typeface="Sassoon Infant Std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F21275B-7BC2-4AD2-A904-C189781F6F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26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42"/>
    </mc:Choice>
    <mc:Fallback>
      <p:transition spd="slow" advTm="24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FF021A-01DA-4416-B683-FBC8CA2E9C2B}"/>
              </a:ext>
            </a:extLst>
          </p:cNvPr>
          <p:cNvSpPr txBox="1"/>
          <p:nvPr/>
        </p:nvSpPr>
        <p:spPr>
          <a:xfrm>
            <a:off x="2110154" y="1533378"/>
            <a:ext cx="867976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/>
              <a:t>Well done! </a:t>
            </a:r>
          </a:p>
        </p:txBody>
      </p:sp>
      <p:sp>
        <p:nvSpPr>
          <p:cNvPr id="3" name="Smiley Face 2">
            <a:extLst>
              <a:ext uri="{FF2B5EF4-FFF2-40B4-BE49-F238E27FC236}">
                <a16:creationId xmlns:a16="http://schemas.microsoft.com/office/drawing/2014/main" id="{E133B694-0C23-441A-A205-AA2CB9684CF5}"/>
              </a:ext>
            </a:extLst>
          </p:cNvPr>
          <p:cNvSpPr/>
          <p:nvPr/>
        </p:nvSpPr>
        <p:spPr>
          <a:xfrm>
            <a:off x="4586068" y="4065563"/>
            <a:ext cx="2729132" cy="209608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C809453-5F3E-4BC9-B4C9-FA299B0B53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0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94"/>
    </mc:Choice>
    <mc:Fallback>
      <p:transition spd="slow" advTm="12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62</Words>
  <Application>Microsoft Office PowerPoint</Application>
  <PresentationFormat>Widescreen</PresentationFormat>
  <Paragraphs>6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Sassoon Infant Std</vt:lpstr>
      <vt:lpstr>Office Theme</vt:lpstr>
      <vt:lpstr>Phonics- Segmenting and recording.  Day 4  You will need:  A piece of paper A pen  Optional- magnetic letters or letters on pieces of paper. ‘sh’ ‘i’ ‘p’ ‘o’ ‘f’ ‘e’ ‘d’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Phonics- Segmenting and recording.  Day 4</dc:title>
  <dc:creator>Zoe PARSONS</dc:creator>
  <cp:lastModifiedBy>Zoe PARSONS</cp:lastModifiedBy>
  <cp:revision>2</cp:revision>
  <dcterms:created xsi:type="dcterms:W3CDTF">2020-12-31T20:45:05Z</dcterms:created>
  <dcterms:modified xsi:type="dcterms:W3CDTF">2020-12-31T21:26:04Z</dcterms:modified>
</cp:coreProperties>
</file>