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62" r:id="rId4"/>
    <p:sldId id="258" r:id="rId5"/>
    <p:sldId id="275" r:id="rId6"/>
    <p:sldId id="263" r:id="rId7"/>
    <p:sldId id="280" r:id="rId8"/>
    <p:sldId id="274" r:id="rId9"/>
    <p:sldId id="273" r:id="rId10"/>
    <p:sldId id="272" r:id="rId11"/>
    <p:sldId id="265" r:id="rId12"/>
    <p:sldId id="264" r:id="rId13"/>
    <p:sldId id="281" r:id="rId14"/>
    <p:sldId id="266" r:id="rId15"/>
    <p:sldId id="267" r:id="rId16"/>
    <p:sldId id="28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14BC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94713" autoAdjust="0"/>
  </p:normalViewPr>
  <p:slideViewPr>
    <p:cSldViewPr>
      <p:cViewPr varScale="1">
        <p:scale>
          <a:sx n="68" d="100"/>
          <a:sy n="68" d="100"/>
        </p:scale>
        <p:origin x="78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19" name="Footer Placeholder 18"/>
          <p:cNvSpPr>
            <a:spLocks noGrp="1"/>
          </p:cNvSpPr>
          <p:nvPr>
            <p:ph type="ftr" sz="quarter" idx="11"/>
          </p:nvPr>
        </p:nvSpPr>
        <p:spPr/>
        <p:txBody>
          <a:bodyPr/>
          <a:lstStyle/>
          <a:p>
            <a:endParaRPr lang="en-GB" dirty="0"/>
          </a:p>
        </p:txBody>
      </p:sp>
      <p:sp>
        <p:nvSpPr>
          <p:cNvPr id="27" name="Slide Number Placeholder 26"/>
          <p:cNvSpPr>
            <a:spLocks noGrp="1"/>
          </p:cNvSpPr>
          <p:nvPr>
            <p:ph type="sldNum" sz="quarter" idx="12"/>
          </p:nvPr>
        </p:nvSpPr>
        <p:spPr/>
        <p:txBody>
          <a:bodyPr/>
          <a:lstStyle/>
          <a:p>
            <a:fld id="{9B0946D3-7850-47F4-B3EA-F6921DFC9568}"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0946D3-7850-47F4-B3EA-F6921DFC9568}"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0946D3-7850-47F4-B3EA-F6921DFC9568}"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0946D3-7850-47F4-B3EA-F6921DFC9568}"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B0946D3-7850-47F4-B3EA-F6921DFC9568}"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B0946D3-7850-47F4-B3EA-F6921DFC9568}"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B0946D3-7850-47F4-B3EA-F6921DFC9568}"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0946D3-7850-47F4-B3EA-F6921DFC9568}"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8077200" y="6356350"/>
            <a:ext cx="609600" cy="365125"/>
          </a:xfrm>
        </p:spPr>
        <p:txBody>
          <a:bodyPr/>
          <a:lstStyle/>
          <a:p>
            <a:fld id="{9B0946D3-7850-47F4-B3EA-F6921DFC9568}" type="slidenum">
              <a:rPr lang="en-GB" smtClean="0"/>
              <a:pPr/>
              <a:t>‹#›</a:t>
            </a:fld>
            <a:endParaRPr lang="en-GB"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a:t>Click icon to add picture</a:t>
            </a:r>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0946D3-7850-47F4-B3EA-F6921DFC9568}"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7011C9E-A6DD-410D-8B48-E6445EDF66C6}" type="datetimeFigureOut">
              <a:rPr lang="en-GB" smtClean="0"/>
              <a:pPr/>
              <a:t>01/03/2021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0946D3-7850-47F4-B3EA-F6921DFC9568}"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7011C9E-A6DD-410D-8B48-E6445EDF66C6}" type="datetimeFigureOut">
              <a:rPr lang="en-GB" smtClean="0"/>
              <a:pPr/>
              <a:t>01/03/2021</a:t>
            </a:fld>
            <a:endParaRPr lang="en-GB"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B0946D3-7850-47F4-B3EA-F6921DFC9568}" type="slidenum">
              <a:rPr lang="en-GB" smtClean="0"/>
              <a:pPr/>
              <a:t>‹#›</a:t>
            </a:fld>
            <a:endParaRPr lang="en-GB"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516219878.gif"/>
          <p:cNvPicPr>
            <a:picLocks noChangeAspect="1"/>
          </p:cNvPicPr>
          <p:nvPr/>
        </p:nvPicPr>
        <p:blipFill>
          <a:blip r:embed="rId2" cstate="print"/>
          <a:stretch>
            <a:fillRect/>
          </a:stretch>
        </p:blipFill>
        <p:spPr>
          <a:xfrm>
            <a:off x="-3420888" y="0"/>
            <a:ext cx="16104893" cy="6858000"/>
          </a:xfrm>
          <a:prstGeom prst="rect">
            <a:avLst/>
          </a:prstGeom>
        </p:spPr>
      </p:pic>
      <p:sp>
        <p:nvSpPr>
          <p:cNvPr id="3" name="Subtitle 2"/>
          <p:cNvSpPr>
            <a:spLocks noGrp="1"/>
          </p:cNvSpPr>
          <p:nvPr>
            <p:ph type="subTitle" idx="1"/>
          </p:nvPr>
        </p:nvSpPr>
        <p:spPr>
          <a:xfrm>
            <a:off x="1259632" y="5981700"/>
            <a:ext cx="6400800" cy="1752600"/>
          </a:xfrm>
        </p:spPr>
        <p:txBody>
          <a:bodyPr/>
          <a:lstStyle/>
          <a:p>
            <a:r>
              <a:rPr lang="en-GB" dirty="0">
                <a:solidFill>
                  <a:schemeClr val="bg1"/>
                </a:solidFill>
                <a:latin typeface="Corbel Light" pitchFamily="34" charset="0"/>
              </a:rPr>
              <a:t>By Phoebe Boyer</a:t>
            </a:r>
          </a:p>
        </p:txBody>
      </p:sp>
      <p:sp>
        <p:nvSpPr>
          <p:cNvPr id="14338" name="AutoShape 2" descr="48 Incredible Things You Can Experience in Antarctica - Chimu Adventures  Blo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4340" name="AutoShape 4" descr="48 Incredible Things You Can Experience in Antarctica - Chimu Adventures  Blo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a:buNone/>
            </a:pPr>
            <a:r>
              <a:rPr lang="en-GB" dirty="0">
                <a:solidFill>
                  <a:srgbClr val="0066FF"/>
                </a:solidFill>
                <a:latin typeface="Corbel" pitchFamily="34" charset="0"/>
              </a:rPr>
              <a:t>This presentation is about Antarctica and will cover the following topics:</a:t>
            </a:r>
          </a:p>
          <a:p>
            <a:pPr marL="0">
              <a:buNone/>
            </a:pPr>
            <a:endParaRPr lang="en-GB" dirty="0">
              <a:solidFill>
                <a:srgbClr val="0066FF"/>
              </a:solidFill>
              <a:latin typeface="Corbel" pitchFamily="34" charset="0"/>
            </a:endParaRPr>
          </a:p>
          <a:p>
            <a:pPr marL="0">
              <a:buFont typeface="Arial" pitchFamily="34" charset="0"/>
              <a:buChar char="•"/>
            </a:pPr>
            <a:r>
              <a:rPr lang="en-GB" dirty="0">
                <a:solidFill>
                  <a:srgbClr val="0066FF"/>
                </a:solidFill>
                <a:latin typeface="Corbel" pitchFamily="34" charset="0"/>
              </a:rPr>
              <a:t>Physical Geography</a:t>
            </a:r>
          </a:p>
          <a:p>
            <a:pPr marL="0">
              <a:buFont typeface="Arial" pitchFamily="34" charset="0"/>
              <a:buChar char="•"/>
            </a:pPr>
            <a:r>
              <a:rPr lang="en-GB" dirty="0">
                <a:solidFill>
                  <a:srgbClr val="0066FF"/>
                </a:solidFill>
                <a:latin typeface="Corbel" pitchFamily="34" charset="0"/>
              </a:rPr>
              <a:t>Wildlife</a:t>
            </a:r>
          </a:p>
          <a:p>
            <a:pPr marL="0">
              <a:buFont typeface="Arial" pitchFamily="34" charset="0"/>
              <a:buChar char="•"/>
            </a:pPr>
            <a:r>
              <a:rPr lang="en-GB" dirty="0">
                <a:solidFill>
                  <a:srgbClr val="0066FF"/>
                </a:solidFill>
                <a:latin typeface="Corbel" pitchFamily="34" charset="0"/>
              </a:rPr>
              <a:t>Scientific Interest</a:t>
            </a:r>
          </a:p>
          <a:p>
            <a:pPr marL="0">
              <a:buFont typeface="Arial" pitchFamily="34" charset="0"/>
              <a:buChar char="•"/>
            </a:pPr>
            <a:r>
              <a:rPr lang="en-GB" dirty="0">
                <a:solidFill>
                  <a:srgbClr val="0066FF"/>
                </a:solidFill>
                <a:latin typeface="Corbel" pitchFamily="34" charset="0"/>
              </a:rPr>
              <a:t>Interview</a:t>
            </a:r>
          </a:p>
          <a:p>
            <a:pPr>
              <a:lnSpc>
                <a:spcPct val="115000"/>
              </a:lnSpc>
              <a:spcAft>
                <a:spcPts val="1000"/>
              </a:spcAft>
            </a:pPr>
            <a:endParaRPr lang="en-GB" dirty="0">
              <a:solidFill>
                <a:srgbClr val="943634"/>
              </a:solidFill>
              <a:ea typeface="Calibri"/>
              <a:cs typeface="Times New Roman"/>
            </a:endParaRPr>
          </a:p>
          <a:p>
            <a:pPr>
              <a:buNone/>
            </a:pPr>
            <a:endParaRPr lang="en-GB" dirty="0"/>
          </a:p>
        </p:txBody>
      </p:sp>
      <p:sp>
        <p:nvSpPr>
          <p:cNvPr id="5" name="Title 1"/>
          <p:cNvSpPr>
            <a:spLocks noGrp="1"/>
          </p:cNvSpPr>
          <p:nvPr>
            <p:ph type="title"/>
          </p:nvPr>
        </p:nvSpPr>
        <p:spPr>
          <a:xfrm>
            <a:off x="518864" y="0"/>
            <a:ext cx="8229600" cy="1143000"/>
          </a:xfrm>
        </p:spPr>
        <p:txBody>
          <a:bodyPr>
            <a:normAutofit/>
          </a:bodyPr>
          <a:lstStyle/>
          <a:p>
            <a:r>
              <a:rPr lang="en-GB" dirty="0">
                <a:solidFill>
                  <a:srgbClr val="14BC18"/>
                </a:solidFill>
                <a:latin typeface="Corbel Light" pitchFamily="34" charset="0"/>
              </a:rPr>
              <a:t>INTRODUCTION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descr="48 Incredible Things You Can Experience in Antarctica - Chimu Adventures  Blo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4340" name="AutoShape 4" descr="48 Incredible Things You Can Experience in Antarctica - Chimu Adventures  Blo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7" name="Subtitle 6"/>
          <p:cNvSpPr>
            <a:spLocks noGrp="1"/>
          </p:cNvSpPr>
          <p:nvPr>
            <p:ph type="subTitle" idx="1"/>
          </p:nvPr>
        </p:nvSpPr>
        <p:spPr/>
        <p:txBody>
          <a:bodyPr>
            <a:normAutofit/>
          </a:bodyPr>
          <a:lstStyle/>
          <a:p>
            <a:r>
              <a:rPr lang="en-GB" sz="4000" dirty="0">
                <a:latin typeface="Corbel Light" pitchFamily="34" charset="0"/>
              </a:rPr>
              <a:t>PHYSICAL GEOGRAPHY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88640"/>
            <a:ext cx="8229600" cy="1143000"/>
          </a:xfrm>
        </p:spPr>
        <p:txBody>
          <a:bodyPr>
            <a:normAutofit/>
          </a:bodyPr>
          <a:lstStyle/>
          <a:p>
            <a:r>
              <a:rPr lang="en-GB" dirty="0">
                <a:solidFill>
                  <a:srgbClr val="14BC18"/>
                </a:solidFill>
                <a:latin typeface="Corbel Light" pitchFamily="34" charset="0"/>
              </a:rPr>
              <a:t>Introducing Physical Geography</a:t>
            </a:r>
          </a:p>
        </p:txBody>
      </p:sp>
      <p:sp>
        <p:nvSpPr>
          <p:cNvPr id="3" name="Content Placeholder 2"/>
          <p:cNvSpPr>
            <a:spLocks noGrp="1"/>
          </p:cNvSpPr>
          <p:nvPr>
            <p:ph idx="1"/>
          </p:nvPr>
        </p:nvSpPr>
        <p:spPr/>
        <p:txBody>
          <a:bodyPr>
            <a:normAutofit/>
          </a:bodyPr>
          <a:lstStyle/>
          <a:p>
            <a:pPr marL="0">
              <a:buNone/>
            </a:pPr>
            <a:r>
              <a:rPr lang="en-GB" dirty="0">
                <a:solidFill>
                  <a:srgbClr val="0066FF"/>
                </a:solidFill>
                <a:latin typeface="Corbel Light" pitchFamily="34" charset="0"/>
              </a:rPr>
              <a:t>Antarctica is a continent made of a landmass covered in ice with little snow (the north pole has no land, and is just ice). As much as it looks like there are tonnes of snow it’s actually ice. This continent has only got two seasons: summer and winter. In the summer there is plenty of sunlight in the winter there is little sunlight, in fact in mid winter some days the sun doesn’t go above the horizon.    </a:t>
            </a:r>
          </a:p>
          <a:p>
            <a:pPr>
              <a:buNone/>
            </a:pP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GB" dirty="0">
                <a:solidFill>
                  <a:srgbClr val="14BC18"/>
                </a:solidFill>
                <a:latin typeface="Corbel Light" pitchFamily="34" charset="0"/>
              </a:rPr>
              <a:t>The continent of Antarctica</a:t>
            </a:r>
          </a:p>
        </p:txBody>
      </p:sp>
      <p:sp>
        <p:nvSpPr>
          <p:cNvPr id="3" name="Content Placeholder 2"/>
          <p:cNvSpPr>
            <a:spLocks noGrp="1"/>
          </p:cNvSpPr>
          <p:nvPr>
            <p:ph idx="1"/>
          </p:nvPr>
        </p:nvSpPr>
        <p:spPr/>
        <p:txBody>
          <a:bodyPr>
            <a:normAutofit/>
          </a:bodyPr>
          <a:lstStyle/>
          <a:p>
            <a:r>
              <a:rPr lang="en-GB" sz="2800" dirty="0">
                <a:solidFill>
                  <a:srgbClr val="0066FF"/>
                </a:solidFill>
                <a:latin typeface="Corbel Light" pitchFamily="34" charset="0"/>
              </a:rPr>
              <a:t>Antarctica is in the southern hemisphere of the world.</a:t>
            </a:r>
          </a:p>
          <a:p>
            <a:r>
              <a:rPr lang="en-GB" sz="2800" dirty="0">
                <a:solidFill>
                  <a:srgbClr val="0066FF"/>
                </a:solidFill>
                <a:latin typeface="Corbel Light" pitchFamily="34" charset="0"/>
              </a:rPr>
              <a:t> Antarctica is 14.2 million km² in size.</a:t>
            </a:r>
          </a:p>
          <a:p>
            <a:r>
              <a:rPr lang="en-GB" sz="2800" dirty="0">
                <a:solidFill>
                  <a:srgbClr val="0066FF"/>
                </a:solidFill>
                <a:latin typeface="Corbel Light" pitchFamily="34" charset="0"/>
              </a:rPr>
              <a:t>Antarctica is a Land mass rather than an ice sheet like the north pole.</a:t>
            </a:r>
          </a:p>
          <a:p>
            <a:r>
              <a:rPr lang="en-GB" sz="2800" dirty="0">
                <a:solidFill>
                  <a:srgbClr val="0066FF"/>
                </a:solidFill>
                <a:latin typeface="Corbel Light" pitchFamily="34" charset="0"/>
              </a:rPr>
              <a:t>Fun fact : Antarctica is double the size of Australia !!!</a:t>
            </a:r>
          </a:p>
          <a:p>
            <a:pPr>
              <a:buNone/>
            </a:pPr>
            <a:endParaRPr lang="en-GB" sz="2800" dirty="0">
              <a:solidFill>
                <a:srgbClr val="0066FF"/>
              </a:solidFill>
              <a:latin typeface="Corbel Light" pitchFamily="34" charset="0"/>
            </a:endParaRPr>
          </a:p>
          <a:p>
            <a:endParaRPr lang="en-GB" sz="2800" dirty="0">
              <a:solidFill>
                <a:srgbClr val="0066FF"/>
              </a:solidFill>
              <a:latin typeface="Corbel Light" pitchFamily="34" charset="0"/>
            </a:endParaRPr>
          </a:p>
          <a:p>
            <a:pPr>
              <a:buNone/>
            </a:pP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descr="48 Incredible Things You Can Experience in Antarctica - Chimu Adventures  Blo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4340" name="AutoShape 4" descr="48 Incredible Things You Can Experience in Antarctica - Chimu Adventures  Blo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7" name="Subtitle 6"/>
          <p:cNvSpPr>
            <a:spLocks noGrp="1"/>
          </p:cNvSpPr>
          <p:nvPr>
            <p:ph type="subTitle" idx="1"/>
          </p:nvPr>
        </p:nvSpPr>
        <p:spPr/>
        <p:txBody>
          <a:bodyPr>
            <a:normAutofit/>
          </a:bodyPr>
          <a:lstStyle/>
          <a:p>
            <a:r>
              <a:rPr lang="en-GB" sz="4000" dirty="0">
                <a:latin typeface="Corbel Light" pitchFamily="34" charset="0"/>
              </a:rPr>
              <a:t>WILDLIFE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88640"/>
            <a:ext cx="8229600" cy="1143000"/>
          </a:xfrm>
        </p:spPr>
        <p:txBody>
          <a:bodyPr>
            <a:normAutofit/>
          </a:bodyPr>
          <a:lstStyle/>
          <a:p>
            <a:r>
              <a:rPr lang="en-GB" dirty="0">
                <a:solidFill>
                  <a:srgbClr val="14BC18"/>
                </a:solidFill>
                <a:latin typeface="Corbel Light" pitchFamily="34" charset="0"/>
              </a:rPr>
              <a:t>Introducing Wildlife</a:t>
            </a:r>
          </a:p>
        </p:txBody>
      </p:sp>
      <p:sp>
        <p:nvSpPr>
          <p:cNvPr id="3" name="Content Placeholder 2"/>
          <p:cNvSpPr>
            <a:spLocks noGrp="1"/>
          </p:cNvSpPr>
          <p:nvPr>
            <p:ph idx="1"/>
          </p:nvPr>
        </p:nvSpPr>
        <p:spPr/>
        <p:txBody>
          <a:bodyPr>
            <a:normAutofit/>
          </a:bodyPr>
          <a:lstStyle/>
          <a:p>
            <a:pPr marL="0"/>
            <a:r>
              <a:rPr lang="en-GB" dirty="0">
                <a:solidFill>
                  <a:srgbClr val="0066FF"/>
                </a:solidFill>
                <a:latin typeface="Corbel Light" pitchFamily="34" charset="0"/>
              </a:rPr>
              <a:t>Animals, plants and all living things have adapted to living in extreme conditions.</a:t>
            </a:r>
          </a:p>
          <a:p>
            <a:pPr marL="0"/>
            <a:r>
              <a:rPr lang="en-GB" dirty="0">
                <a:solidFill>
                  <a:srgbClr val="0066FF"/>
                </a:solidFill>
                <a:latin typeface="Corbel Light" pitchFamily="34" charset="0"/>
              </a:rPr>
              <a:t>Every habitat is unique to that continent.</a:t>
            </a:r>
          </a:p>
          <a:p>
            <a:pPr marL="0"/>
            <a:r>
              <a:rPr lang="en-GB" dirty="0">
                <a:solidFill>
                  <a:srgbClr val="0066FF"/>
                </a:solidFill>
                <a:latin typeface="Corbel Light" pitchFamily="34" charset="0"/>
              </a:rPr>
              <a:t>Not all species  that live in Antarctica stay there all year, many migrate to other continents –even as far as Europe. </a:t>
            </a:r>
          </a:p>
          <a:p>
            <a:pPr marL="0"/>
            <a:r>
              <a:rPr lang="en-GB" dirty="0">
                <a:solidFill>
                  <a:srgbClr val="0066FF"/>
                </a:solidFill>
                <a:latin typeface="Corbel Light" pitchFamily="34" charset="0"/>
              </a:rPr>
              <a:t>You can study penguin migration from space by seeing their poop trails. </a:t>
            </a:r>
          </a:p>
          <a:p>
            <a:pPr marL="0"/>
            <a:endParaRPr lang="en-GB" dirty="0">
              <a:solidFill>
                <a:srgbClr val="0066FF"/>
              </a:solidFill>
              <a:latin typeface="Corbel Light" pitchFamily="34" charset="0"/>
            </a:endParaRPr>
          </a:p>
          <a:p>
            <a:pPr>
              <a:buNone/>
            </a:pP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GB" dirty="0">
                <a:solidFill>
                  <a:srgbClr val="14BC18"/>
                </a:solidFill>
                <a:latin typeface="Corbel Light" pitchFamily="34" charset="0"/>
              </a:rPr>
              <a:t>Emperor Penguin Fact File</a:t>
            </a:r>
          </a:p>
        </p:txBody>
      </p:sp>
      <p:sp>
        <p:nvSpPr>
          <p:cNvPr id="3" name="Content Placeholder 2"/>
          <p:cNvSpPr>
            <a:spLocks noGrp="1"/>
          </p:cNvSpPr>
          <p:nvPr>
            <p:ph sz="half" idx="1"/>
          </p:nvPr>
        </p:nvSpPr>
        <p:spPr/>
        <p:txBody>
          <a:bodyPr>
            <a:normAutofit/>
          </a:bodyPr>
          <a:lstStyle/>
          <a:p>
            <a:r>
              <a:rPr lang="en-GB" sz="2800" dirty="0">
                <a:solidFill>
                  <a:srgbClr val="0066FF"/>
                </a:solidFill>
                <a:latin typeface="Corbel Light" pitchFamily="34" charset="0"/>
              </a:rPr>
              <a:t>Height -3.75 feet</a:t>
            </a:r>
          </a:p>
          <a:p>
            <a:r>
              <a:rPr lang="en-GB" sz="2800" dirty="0">
                <a:solidFill>
                  <a:srgbClr val="0066FF"/>
                </a:solidFill>
                <a:latin typeface="Corbel Light" pitchFamily="34" charset="0"/>
              </a:rPr>
              <a:t>Diet - Carnivore </a:t>
            </a:r>
          </a:p>
          <a:p>
            <a:r>
              <a:rPr lang="en-GB" sz="2800" dirty="0">
                <a:solidFill>
                  <a:srgbClr val="0066FF"/>
                </a:solidFill>
                <a:latin typeface="Corbel Light" pitchFamily="34" charset="0"/>
              </a:rPr>
              <a:t>Mate - March - April </a:t>
            </a:r>
          </a:p>
          <a:p>
            <a:r>
              <a:rPr lang="en-GB" sz="2800" dirty="0">
                <a:solidFill>
                  <a:srgbClr val="0066FF"/>
                </a:solidFill>
                <a:latin typeface="Corbel Light" pitchFamily="34" charset="0"/>
              </a:rPr>
              <a:t>Offspring - One egg May-June </a:t>
            </a:r>
          </a:p>
          <a:p>
            <a:r>
              <a:rPr lang="en-GB" sz="2800" dirty="0">
                <a:solidFill>
                  <a:srgbClr val="0066FF"/>
                </a:solidFill>
                <a:latin typeface="Corbel Light" pitchFamily="34" charset="0"/>
              </a:rPr>
              <a:t>Fact - Male incubates while mothers fish</a:t>
            </a:r>
          </a:p>
          <a:p>
            <a:pPr>
              <a:buNone/>
            </a:pPr>
            <a:endParaRPr lang="en-GB" dirty="0"/>
          </a:p>
        </p:txBody>
      </p:sp>
      <p:pic>
        <p:nvPicPr>
          <p:cNvPr id="9" name="Content Placeholder 8" descr="RDRWJQWW5DJAV7OFGFA4JPU3OM.jpg"/>
          <p:cNvPicPr>
            <a:picLocks noGrp="1" noChangeAspect="1"/>
          </p:cNvPicPr>
          <p:nvPr>
            <p:ph sz="half" idx="2"/>
          </p:nvPr>
        </p:nvPicPr>
        <p:blipFill>
          <a:blip r:embed="rId2" cstate="print"/>
          <a:stretch>
            <a:fillRect/>
          </a:stretch>
        </p:blipFill>
        <p:spPr>
          <a:xfrm>
            <a:off x="4648200" y="1484784"/>
            <a:ext cx="4038600" cy="4368065"/>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GB" dirty="0">
                <a:solidFill>
                  <a:srgbClr val="14BC18"/>
                </a:solidFill>
                <a:latin typeface="Corbel Light" pitchFamily="34" charset="0"/>
              </a:rPr>
              <a:t>Weddell Seals Fact File</a:t>
            </a:r>
          </a:p>
        </p:txBody>
      </p:sp>
      <p:sp>
        <p:nvSpPr>
          <p:cNvPr id="3" name="Content Placeholder 2"/>
          <p:cNvSpPr>
            <a:spLocks noGrp="1"/>
          </p:cNvSpPr>
          <p:nvPr>
            <p:ph sz="half" idx="1"/>
          </p:nvPr>
        </p:nvSpPr>
        <p:spPr/>
        <p:txBody>
          <a:bodyPr>
            <a:normAutofit/>
          </a:bodyPr>
          <a:lstStyle/>
          <a:p>
            <a:pPr>
              <a:buNone/>
            </a:pPr>
            <a:r>
              <a:rPr lang="en-GB" sz="2800" dirty="0">
                <a:solidFill>
                  <a:srgbClr val="0066FF"/>
                </a:solidFill>
                <a:latin typeface="Corbel Light" pitchFamily="34" charset="0"/>
              </a:rPr>
              <a:t> </a:t>
            </a:r>
          </a:p>
          <a:p>
            <a:r>
              <a:rPr lang="en-GB" sz="2800" dirty="0">
                <a:solidFill>
                  <a:srgbClr val="0066FF"/>
                </a:solidFill>
                <a:latin typeface="Corbel Light" pitchFamily="34" charset="0"/>
              </a:rPr>
              <a:t>Can stay underwater for over 80 minutes or 1:20</a:t>
            </a:r>
          </a:p>
          <a:p>
            <a:r>
              <a:rPr lang="en-GB" sz="2800" dirty="0">
                <a:solidFill>
                  <a:srgbClr val="0066FF"/>
                </a:solidFill>
                <a:latin typeface="Corbel Light" pitchFamily="34" charset="0"/>
              </a:rPr>
              <a:t>Can dive down up to 600m</a:t>
            </a:r>
          </a:p>
          <a:p>
            <a:r>
              <a:rPr lang="en-GB" sz="2800" dirty="0">
                <a:solidFill>
                  <a:srgbClr val="0066FF"/>
                </a:solidFill>
                <a:latin typeface="Corbel Light" pitchFamily="34" charset="0"/>
              </a:rPr>
              <a:t>Spend most of the time in the ocean.</a:t>
            </a:r>
          </a:p>
          <a:p>
            <a:r>
              <a:rPr lang="en-GB" sz="2800" dirty="0">
                <a:solidFill>
                  <a:srgbClr val="0066FF"/>
                </a:solidFill>
                <a:latin typeface="Corbel Light" pitchFamily="34" charset="0"/>
              </a:rPr>
              <a:t>Carnivore </a:t>
            </a:r>
          </a:p>
          <a:p>
            <a:r>
              <a:rPr lang="en-GB" sz="2800" dirty="0">
                <a:solidFill>
                  <a:srgbClr val="0066FF"/>
                </a:solidFill>
                <a:latin typeface="Corbel Light" pitchFamily="34" charset="0"/>
              </a:rPr>
              <a:t>10 feet</a:t>
            </a:r>
          </a:p>
          <a:p>
            <a:endParaRPr lang="en-GB" sz="2800" dirty="0">
              <a:solidFill>
                <a:srgbClr val="0066FF"/>
              </a:solidFill>
            </a:endParaRPr>
          </a:p>
          <a:p>
            <a:endParaRPr lang="en-GB" sz="2800" dirty="0">
              <a:solidFill>
                <a:srgbClr val="0066FF"/>
              </a:solidFill>
            </a:endParaRPr>
          </a:p>
          <a:p>
            <a:endParaRPr lang="en-GB" sz="2800" dirty="0">
              <a:solidFill>
                <a:srgbClr val="0066FF"/>
              </a:solidFill>
            </a:endParaRPr>
          </a:p>
        </p:txBody>
      </p:sp>
      <p:pic>
        <p:nvPicPr>
          <p:cNvPr id="6" name="Content Placeholder 5" descr="p02x43wc.jpg"/>
          <p:cNvPicPr>
            <a:picLocks noGrp="1" noChangeAspect="1"/>
          </p:cNvPicPr>
          <p:nvPr>
            <p:ph sz="half" idx="2"/>
          </p:nvPr>
        </p:nvPicPr>
        <p:blipFill>
          <a:blip r:embed="rId2" cstate="print"/>
          <a:stretch>
            <a:fillRect/>
          </a:stretch>
        </p:blipFill>
        <p:spPr>
          <a:xfrm>
            <a:off x="4788024" y="1628800"/>
            <a:ext cx="3971280" cy="504056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GB" dirty="0">
                <a:solidFill>
                  <a:srgbClr val="14BC18"/>
                </a:solidFill>
                <a:latin typeface="Corbel Light" pitchFamily="34" charset="0"/>
              </a:rPr>
              <a:t>Southern Right Whale Fact File</a:t>
            </a:r>
          </a:p>
        </p:txBody>
      </p:sp>
      <p:sp>
        <p:nvSpPr>
          <p:cNvPr id="3" name="Content Placeholder 2"/>
          <p:cNvSpPr>
            <a:spLocks noGrp="1"/>
          </p:cNvSpPr>
          <p:nvPr>
            <p:ph sz="half" idx="1"/>
          </p:nvPr>
        </p:nvSpPr>
        <p:spPr/>
        <p:txBody>
          <a:bodyPr>
            <a:normAutofit/>
          </a:bodyPr>
          <a:lstStyle/>
          <a:p>
            <a:r>
              <a:rPr lang="en-GB" sz="2800" dirty="0">
                <a:solidFill>
                  <a:srgbClr val="0066FF"/>
                </a:solidFill>
                <a:latin typeface="Corbel Light" pitchFamily="34" charset="0"/>
              </a:rPr>
              <a:t>Whalers were banned from hunting them </a:t>
            </a:r>
          </a:p>
          <a:p>
            <a:r>
              <a:rPr lang="en-GB" sz="2800" dirty="0">
                <a:solidFill>
                  <a:srgbClr val="0066FF"/>
                </a:solidFill>
                <a:latin typeface="Corbel Light" pitchFamily="34" charset="0"/>
              </a:rPr>
              <a:t>Carnivore</a:t>
            </a:r>
          </a:p>
          <a:p>
            <a:r>
              <a:rPr lang="en-GB" sz="2800" dirty="0">
                <a:solidFill>
                  <a:srgbClr val="0066FF"/>
                </a:solidFill>
                <a:latin typeface="Corbel Light" pitchFamily="34" charset="0"/>
              </a:rPr>
              <a:t>50 feet</a:t>
            </a:r>
          </a:p>
          <a:p>
            <a:endParaRPr lang="en-GB" sz="2800" dirty="0">
              <a:solidFill>
                <a:srgbClr val="0066FF"/>
              </a:solidFill>
              <a:latin typeface="Corbel Light" pitchFamily="34" charset="0"/>
            </a:endParaRPr>
          </a:p>
          <a:p>
            <a:endParaRPr lang="en-GB" sz="2800" dirty="0">
              <a:solidFill>
                <a:srgbClr val="0066FF"/>
              </a:solidFill>
            </a:endParaRPr>
          </a:p>
          <a:p>
            <a:endParaRPr lang="en-GB" dirty="0"/>
          </a:p>
        </p:txBody>
      </p:sp>
      <p:pic>
        <p:nvPicPr>
          <p:cNvPr id="6" name="Content Placeholder 5" descr="5110.jpg"/>
          <p:cNvPicPr>
            <a:picLocks noGrp="1" noChangeAspect="1"/>
          </p:cNvPicPr>
          <p:nvPr>
            <p:ph sz="half" idx="2"/>
          </p:nvPr>
        </p:nvPicPr>
        <p:blipFill>
          <a:blip r:embed="rId2" cstate="print"/>
          <a:stretch>
            <a:fillRect/>
          </a:stretch>
        </p:blipFill>
        <p:spPr>
          <a:xfrm>
            <a:off x="4355976" y="1628800"/>
            <a:ext cx="4398640" cy="439864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descr="48 Incredible Things You Can Experience in Antarctica - Chimu Adventures  Blo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4340" name="AutoShape 4" descr="48 Incredible Things You Can Experience in Antarctica - Chimu Adventures  Blo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7" name="Subtitle 6"/>
          <p:cNvSpPr>
            <a:spLocks noGrp="1"/>
          </p:cNvSpPr>
          <p:nvPr>
            <p:ph type="subTitle" idx="1"/>
          </p:nvPr>
        </p:nvSpPr>
        <p:spPr/>
        <p:txBody>
          <a:bodyPr>
            <a:normAutofit/>
          </a:bodyPr>
          <a:lstStyle/>
          <a:p>
            <a:r>
              <a:rPr lang="en-GB" sz="4000" dirty="0">
                <a:latin typeface="Corbel Light" pitchFamily="34" charset="0"/>
              </a:rPr>
              <a:t>SCIENTIFIC INTEREST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endParaRPr lang="en-GB" dirty="0"/>
          </a:p>
        </p:txBody>
      </p:sp>
      <p:sp>
        <p:nvSpPr>
          <p:cNvPr id="3" name="Content Placeholder 2"/>
          <p:cNvSpPr>
            <a:spLocks noGrp="1"/>
          </p:cNvSpPr>
          <p:nvPr>
            <p:ph idx="1"/>
          </p:nvPr>
        </p:nvSpPr>
        <p:spPr/>
        <p:txBody>
          <a:bodyPr/>
          <a:lstStyle/>
          <a:p>
            <a:r>
              <a:rPr lang="en-GB" dirty="0">
                <a:solidFill>
                  <a:srgbClr val="0066FF"/>
                </a:solidFill>
                <a:latin typeface="Corbel Light" pitchFamily="34" charset="0"/>
              </a:rPr>
              <a:t>Science is really significant in Antarctica because unlike most other areas of the world, it remains relatively untouched and all activities are carefully controlled and monitored. The scientific studies in Antarctica are often ones that cannot usually be conducted elsewhere and help our understanding of global environmental issues including climate change, ozone depletion and sea level rise.</a:t>
            </a:r>
          </a:p>
          <a:p>
            <a:endParaRPr lang="en-GB" dirty="0">
              <a:solidFill>
                <a:srgbClr val="0066FF"/>
              </a:solidFill>
              <a:latin typeface="Corbel Light" pitchFamily="34" charset="0"/>
            </a:endParaRPr>
          </a:p>
          <a:p>
            <a:endParaRPr lang="en-GB" dirty="0">
              <a:solidFill>
                <a:srgbClr val="0066FF"/>
              </a:solidFill>
              <a:latin typeface="Corbel Light" pitchFamily="34" charset="0"/>
            </a:endParaRPr>
          </a:p>
          <a:p>
            <a:pPr algn="r">
              <a:buNone/>
            </a:pPr>
            <a:r>
              <a:rPr lang="en-GB" sz="1600" dirty="0">
                <a:solidFill>
                  <a:srgbClr val="0066FF"/>
                </a:solidFill>
                <a:latin typeface="Corbel Light" pitchFamily="34" charset="0"/>
              </a:rPr>
              <a:t>Taken from the British Antarctic survey website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solidFill>
                  <a:srgbClr val="14BC18"/>
                </a:solidFill>
                <a:latin typeface="Corbel Light" pitchFamily="34" charset="0"/>
              </a:rPr>
              <a:t>REASONS FOR SCIENCE IN ANTARTICA </a:t>
            </a:r>
          </a:p>
        </p:txBody>
      </p:sp>
      <p:sp>
        <p:nvSpPr>
          <p:cNvPr id="3" name="Content Placeholder 2"/>
          <p:cNvSpPr>
            <a:spLocks noGrp="1"/>
          </p:cNvSpPr>
          <p:nvPr>
            <p:ph idx="1"/>
          </p:nvPr>
        </p:nvSpPr>
        <p:spPr/>
        <p:txBody>
          <a:bodyPr>
            <a:normAutofit fontScale="92500" lnSpcReduction="20000"/>
          </a:bodyPr>
          <a:lstStyle/>
          <a:p>
            <a:r>
              <a:rPr lang="en-GB" dirty="0">
                <a:solidFill>
                  <a:srgbClr val="0066FF"/>
                </a:solidFill>
                <a:latin typeface="Corbel Light" pitchFamily="34" charset="0"/>
              </a:rPr>
              <a:t>It has a unique ecosystem</a:t>
            </a:r>
          </a:p>
          <a:p>
            <a:pPr lvl="1"/>
            <a:r>
              <a:rPr lang="en-GB" dirty="0">
                <a:solidFill>
                  <a:srgbClr val="0066FF"/>
                </a:solidFill>
                <a:latin typeface="Corbel Light" pitchFamily="34" charset="0"/>
              </a:rPr>
              <a:t>To study adaptations, new species and extinction</a:t>
            </a:r>
          </a:p>
          <a:p>
            <a:r>
              <a:rPr lang="en-GB" dirty="0">
                <a:solidFill>
                  <a:srgbClr val="0066FF"/>
                </a:solidFill>
                <a:latin typeface="Corbel Light" pitchFamily="34" charset="0"/>
              </a:rPr>
              <a:t>It shows how ice sheets shrink or grow</a:t>
            </a:r>
          </a:p>
          <a:p>
            <a:pPr lvl="1"/>
            <a:r>
              <a:rPr lang="en-GB" dirty="0">
                <a:solidFill>
                  <a:srgbClr val="0066FF"/>
                </a:solidFill>
                <a:latin typeface="Corbel Light" pitchFamily="34" charset="0"/>
              </a:rPr>
              <a:t>This is important for sea level changes</a:t>
            </a:r>
          </a:p>
          <a:p>
            <a:r>
              <a:rPr lang="en-GB" dirty="0">
                <a:solidFill>
                  <a:srgbClr val="0066FF"/>
                </a:solidFill>
                <a:latin typeface="Corbel Light" pitchFamily="34" charset="0"/>
              </a:rPr>
              <a:t>Its the best  place on Earth to find meteorites </a:t>
            </a:r>
          </a:p>
          <a:p>
            <a:r>
              <a:rPr lang="en-GB" dirty="0">
                <a:solidFill>
                  <a:srgbClr val="0066FF"/>
                </a:solidFill>
                <a:latin typeface="Corbel Light" pitchFamily="34" charset="0"/>
              </a:rPr>
              <a:t>Scientists can find  information for about a million years of climates in the ice. </a:t>
            </a:r>
          </a:p>
          <a:p>
            <a:pPr lvl="1"/>
            <a:r>
              <a:rPr lang="en-GB" dirty="0">
                <a:solidFill>
                  <a:srgbClr val="0066FF"/>
                </a:solidFill>
                <a:latin typeface="Corbel Light" pitchFamily="34" charset="0"/>
              </a:rPr>
              <a:t>Chemicals, atmospheric gasses and organisms are preserved entirely in the depths of the ice.</a:t>
            </a:r>
          </a:p>
          <a:p>
            <a:endParaRPr lang="en-GB" dirty="0">
              <a:solidFill>
                <a:srgbClr val="0066FF"/>
              </a:solidFill>
              <a:latin typeface="Corbel Light" pitchFamily="34" charset="0"/>
            </a:endParaRPr>
          </a:p>
          <a:p>
            <a:endParaRPr lang="en-GB" dirty="0">
              <a:solidFill>
                <a:srgbClr val="0066FF"/>
              </a:solidFill>
              <a:latin typeface="Corbel Light" pitchFamily="34" charset="0"/>
            </a:endParaRPr>
          </a:p>
          <a:p>
            <a:pPr>
              <a:buNone/>
            </a:pPr>
            <a:r>
              <a:rPr lang="en-GB" dirty="0">
                <a:solidFill>
                  <a:srgbClr val="0066FF"/>
                </a:solidFill>
                <a:latin typeface="Corbel Light" pitchFamily="34" charset="0"/>
              </a:rPr>
              <a:t> </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descr="48 Incredible Things You Can Experience in Antarctica - Chimu Adventures  Blo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4340" name="AutoShape 4" descr="48 Incredible Things You Can Experience in Antarctica - Chimu Adventures  Blo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7" name="Subtitle 6"/>
          <p:cNvSpPr>
            <a:spLocks noGrp="1"/>
          </p:cNvSpPr>
          <p:nvPr>
            <p:ph type="subTitle" idx="1"/>
          </p:nvPr>
        </p:nvSpPr>
        <p:spPr/>
        <p:txBody>
          <a:bodyPr>
            <a:normAutofit/>
          </a:bodyPr>
          <a:lstStyle/>
          <a:p>
            <a:r>
              <a:rPr lang="en-GB" sz="4000" dirty="0">
                <a:latin typeface="Corbel Light" pitchFamily="34" charset="0"/>
              </a:rPr>
              <a:t>Interview with a person that's been to Antarctica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14BC18"/>
                </a:solidFill>
                <a:latin typeface="Corbel Light" pitchFamily="34" charset="0"/>
              </a:rPr>
              <a:t>Ross Newham visited Antarctica in 2006 </a:t>
            </a:r>
          </a:p>
        </p:txBody>
      </p:sp>
      <p:sp>
        <p:nvSpPr>
          <p:cNvPr id="3" name="Content Placeholder 2"/>
          <p:cNvSpPr>
            <a:spLocks noGrp="1"/>
          </p:cNvSpPr>
          <p:nvPr>
            <p:ph idx="1"/>
          </p:nvPr>
        </p:nvSpPr>
        <p:spPr/>
        <p:txBody>
          <a:bodyPr>
            <a:normAutofit fontScale="85000" lnSpcReduction="10000"/>
          </a:bodyPr>
          <a:lstStyle/>
          <a:p>
            <a:r>
              <a:rPr lang="en-GB" dirty="0">
                <a:solidFill>
                  <a:srgbClr val="0066FF"/>
                </a:solidFill>
                <a:latin typeface="Corbel Light" pitchFamily="34" charset="0"/>
              </a:rPr>
              <a:t>The most interesting bird he saw was a snowy sheathbill and Wilsons petril (also seen on the isle of Scilly).</a:t>
            </a:r>
          </a:p>
          <a:p>
            <a:r>
              <a:rPr lang="en-GB" dirty="0">
                <a:solidFill>
                  <a:srgbClr val="0066FF"/>
                </a:solidFill>
                <a:latin typeface="Corbel Light" pitchFamily="34" charset="0"/>
              </a:rPr>
              <a:t>The temperature was mostly -4 to -10, as he visited in summer.</a:t>
            </a:r>
          </a:p>
          <a:p>
            <a:r>
              <a:rPr lang="en-GB" dirty="0">
                <a:solidFill>
                  <a:srgbClr val="0066FF"/>
                </a:solidFill>
                <a:latin typeface="Corbel Light" pitchFamily="34" charset="0"/>
              </a:rPr>
              <a:t>He saw : Humpback whales, elephant seals, Leopard seals and Weddle seals.</a:t>
            </a:r>
          </a:p>
          <a:p>
            <a:r>
              <a:rPr lang="en-GB" dirty="0">
                <a:solidFill>
                  <a:srgbClr val="0066FF"/>
                </a:solidFill>
                <a:latin typeface="Corbel Light" pitchFamily="34" charset="0"/>
              </a:rPr>
              <a:t>He saw the Ukrainian research Centre  (Vernadsky), where they first found hole in the ozone layer. </a:t>
            </a:r>
          </a:p>
          <a:p>
            <a:r>
              <a:rPr lang="en-GB" dirty="0">
                <a:solidFill>
                  <a:srgbClr val="0066FF"/>
                </a:solidFill>
                <a:latin typeface="Corbel Light" pitchFamily="34" charset="0"/>
              </a:rPr>
              <a:t>Asked what it was really like being there he said ‘It was lovely, quiet, really bright and clean’. </a:t>
            </a:r>
          </a:p>
          <a:p>
            <a:r>
              <a:rPr lang="en-GB" dirty="0">
                <a:solidFill>
                  <a:srgbClr val="0066FF"/>
                </a:solidFill>
                <a:latin typeface="Corbel Light" pitchFamily="34" charset="0"/>
              </a:rPr>
              <a:t>The greatest thing he experienced on his visit was the sound of the icebergs creaking and seeing the animals bringing up their children.</a:t>
            </a:r>
          </a:p>
          <a:p>
            <a:r>
              <a:rPr lang="en-GB" dirty="0">
                <a:solidFill>
                  <a:srgbClr val="0066FF"/>
                </a:solidFill>
                <a:latin typeface="Corbel Light" pitchFamily="34" charset="0"/>
              </a:rPr>
              <a:t>FUN FACT: they say you always remember your first iceberg (he did).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rgbClr val="14BC18"/>
                </a:solidFill>
                <a:latin typeface="Corbel Light" pitchFamily="34" charset="0"/>
              </a:rPr>
              <a:t>I hope you enjoyed !!!</a:t>
            </a:r>
          </a:p>
        </p:txBody>
      </p:sp>
      <p:sp>
        <p:nvSpPr>
          <p:cNvPr id="3" name="Content Placeholder 2"/>
          <p:cNvSpPr>
            <a:spLocks noGrp="1"/>
          </p:cNvSpPr>
          <p:nvPr>
            <p:ph idx="1"/>
          </p:nvPr>
        </p:nvSpPr>
        <p:spPr/>
        <p:txBody>
          <a:bodyPr/>
          <a:lstStyle/>
          <a:p>
            <a:r>
              <a:rPr lang="en-GB" dirty="0">
                <a:solidFill>
                  <a:srgbClr val="0066FF"/>
                </a:solidFill>
              </a:rPr>
              <a:t>Hopefully you've Learnt about:</a:t>
            </a:r>
          </a:p>
          <a:p>
            <a:r>
              <a:rPr lang="en-GB" dirty="0">
                <a:solidFill>
                  <a:srgbClr val="0066FF"/>
                </a:solidFill>
                <a:latin typeface="Corbel" pitchFamily="34" charset="0"/>
              </a:rPr>
              <a:t>Physical Geography.</a:t>
            </a:r>
          </a:p>
          <a:p>
            <a:pPr marL="0">
              <a:buFont typeface="Arial" pitchFamily="34" charset="0"/>
              <a:buChar char="•"/>
            </a:pPr>
            <a:r>
              <a:rPr lang="en-GB" dirty="0">
                <a:solidFill>
                  <a:srgbClr val="0066FF"/>
                </a:solidFill>
                <a:latin typeface="Corbel" pitchFamily="34" charset="0"/>
              </a:rPr>
              <a:t>Wildlife.</a:t>
            </a:r>
          </a:p>
          <a:p>
            <a:pPr marL="0">
              <a:buFont typeface="Arial" pitchFamily="34" charset="0"/>
              <a:buChar char="•"/>
            </a:pPr>
            <a:r>
              <a:rPr lang="en-GB" dirty="0">
                <a:solidFill>
                  <a:srgbClr val="0066FF"/>
                </a:solidFill>
                <a:latin typeface="Corbel" pitchFamily="34" charset="0"/>
              </a:rPr>
              <a:t>Scientific Interest.</a:t>
            </a:r>
          </a:p>
          <a:p>
            <a:r>
              <a:rPr lang="en-GB" dirty="0">
                <a:solidFill>
                  <a:srgbClr val="0066FF"/>
                </a:solidFill>
                <a:latin typeface="Corbel" pitchFamily="34" charset="0"/>
              </a:rPr>
              <a:t> and even learnt a few thing from the interview from someone who actually has been there.</a:t>
            </a:r>
          </a:p>
          <a:p>
            <a:endParaRPr lang="en-GB" dirty="0"/>
          </a:p>
          <a:p>
            <a:pPr>
              <a:buNone/>
            </a:pPr>
            <a:r>
              <a:rPr lang="en-GB" dirty="0"/>
              <a:t>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2639</TotalTime>
  <Words>627</Words>
  <Application>Microsoft Office PowerPoint</Application>
  <PresentationFormat>On-screen Show (4:3)</PresentationFormat>
  <Paragraphs>76</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Constantia</vt:lpstr>
      <vt:lpstr>Corbel</vt:lpstr>
      <vt:lpstr>Corbel Light</vt:lpstr>
      <vt:lpstr>Wingdings 2</vt:lpstr>
      <vt:lpstr>Flow</vt:lpstr>
      <vt:lpstr>PowerPoint Presentation</vt:lpstr>
      <vt:lpstr>INTRODUCTION</vt:lpstr>
      <vt:lpstr>PowerPoint Presentation</vt:lpstr>
      <vt:lpstr>Introducing Physical Geography</vt:lpstr>
      <vt:lpstr>The continent of Antarctica</vt:lpstr>
      <vt:lpstr>PowerPoint Presentation</vt:lpstr>
      <vt:lpstr>Introducing Wildlife</vt:lpstr>
      <vt:lpstr>Emperor Penguin Fact File</vt:lpstr>
      <vt:lpstr>Weddell Seals Fact File</vt:lpstr>
      <vt:lpstr>Southern Right Whale Fact File</vt:lpstr>
      <vt:lpstr>PowerPoint Presentation</vt:lpstr>
      <vt:lpstr> </vt:lpstr>
      <vt:lpstr>REASONS FOR SCIENCE IN ANTARTICA </vt:lpstr>
      <vt:lpstr>PowerPoint Presentation</vt:lpstr>
      <vt:lpstr>Ross Newham visited Antarctica in 2006 </vt:lpstr>
      <vt:lpstr>I hope you enjoyed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Hayley Excell</cp:lastModifiedBy>
  <cp:revision>5</cp:revision>
  <dcterms:created xsi:type="dcterms:W3CDTF">2021-02-24T13:28:28Z</dcterms:created>
  <dcterms:modified xsi:type="dcterms:W3CDTF">2021-03-01T15:55:36Z</dcterms:modified>
</cp:coreProperties>
</file>