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75CB8B-121D-4CDB-93D8-0F2967A88BF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25CE35-68F0-4F83-989D-3086A9BCA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994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Leave this slide on display, when class are working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C667B-4A1C-47E7-B467-31A5132BC7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11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7F63A-C873-41B9-BCF2-EE7297F8AE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70B92D-5EAB-44BC-9C10-AEF0D703C8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AA6DD4-639E-4950-8674-644CB0BA2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25556-A86E-470B-8339-F83EC9F8FA6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C394B6-8FF0-485A-B461-F4E70DC8E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7AE1A-C9F4-4A3D-99F2-E114CD323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A2A1-1CA4-458F-A42F-26419ECD4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324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998B3-2B66-4046-9324-5C70478C2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A3D60-370B-46EF-B2F1-9560E5432F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E4B734-922F-4C39-BAE6-8366528D5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25556-A86E-470B-8339-F83EC9F8FA6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C84D1A-3335-42C0-A236-B33DCA73E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9CB6C6-D4E4-40D0-8E93-38133BC6E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A2A1-1CA4-458F-A42F-26419ECD4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707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46658-5536-4998-9D14-75A6182FA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9E5E92-2DD1-4C39-931F-0C2A507EEF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064AD-9856-43EF-B4D9-F8795B9B8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25556-A86E-470B-8339-F83EC9F8FA6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6D5E8-A7ED-4866-8ECE-DC8AE88F0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6A4C6-3697-4517-BDB4-F9685B156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A2A1-1CA4-458F-A42F-26419ECD4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413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D89FC-DB31-4997-B733-83F101ECE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2EDF6-2269-4CE5-91E4-F8DABD9C51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AC963D-6162-46E5-BD7B-1996725A17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9B430-D700-4FAF-A698-C780BF0F7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25556-A86E-470B-8339-F83EC9F8FA6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7DE200-A04A-417E-8CE5-F2B651D80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98B305-7713-4F9C-86B8-2F4952C2A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A2A1-1CA4-458F-A42F-26419ECD4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889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16E4E-8A42-47AF-B9B0-489D081BA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1851EB-8807-44FA-AE12-B0E1FC8FC3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8FAA07-B1A2-4EA2-AA26-73F6D130C4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A5B61E-B107-4C46-9698-C4E07AB1ED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CB5E6B-66EA-4267-BB41-938E415D6B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0F4F43D-4394-4CAE-AC83-53E94075E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25556-A86E-470B-8339-F83EC9F8FA6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9C9F2F-B1AB-45DB-A505-8ED3F0832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1C41EC-EBEC-408F-A119-978C3E16E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A2A1-1CA4-458F-A42F-26419ECD4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02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A91FD-396F-4E09-9F46-B00DBA2AA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ECEEA9-2AD5-4289-9168-2454ECB38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25556-A86E-470B-8339-F83EC9F8FA6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0E1486-3E33-4C31-A49A-90584CA6B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84E367-43EF-408A-8C97-F0136BE51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A2A1-1CA4-458F-A42F-26419ECD4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333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D42175-0BB9-4436-86B0-97E335477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25556-A86E-470B-8339-F83EC9F8FA6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EB7680-9412-4741-B314-F3C423FF3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559B2B-0C32-405A-AF6B-A5AC6E927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A2A1-1CA4-458F-A42F-26419ECD4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250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EB452-B74F-4B3D-BF6E-E27ED5C35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EB436-B305-49BF-A712-B98C87BDEE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C1140A-0ED1-4407-905C-68051EDE91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CCD391-0B99-40A5-8B77-4C6C8725B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25556-A86E-470B-8339-F83EC9F8FA6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778C8A-E76D-4AF9-8D54-FFA90D70A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3F3541-6BE5-4EB3-A880-D61582600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A2A1-1CA4-458F-A42F-26419ECD4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044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CBA87-AF8E-49E7-8710-00DF013F4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DBB1E3-36D1-4A49-B47A-44193D59D9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0FBFC5-93AD-4BB1-9412-A599BCABCB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E74406-4484-437B-98F5-813C04B37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25556-A86E-470B-8339-F83EC9F8FA6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A19922-B4DA-4671-B684-5B5D15F44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2287ED-70DD-46E9-B17F-AC697F6DE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A2A1-1CA4-458F-A42F-26419ECD4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872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87ACE-B2CC-4C59-BE4E-8BE3D004C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FDCA4D-4E45-41B3-80BF-2521A2AF9D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5D7EB-07D5-4EE8-B6DA-960BC3F04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25556-A86E-470B-8339-F83EC9F8FA6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4F67C9-4BD9-4F60-A0C6-23AB42280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A4327D-599D-487F-8A14-C07A5C3A1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A2A1-1CA4-458F-A42F-26419ECD4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046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ED3DC5-3167-44A8-873E-9A58EBA1B0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4C91ED-ABAD-43C6-AE19-92078D2FBA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8574E4-E54A-48A9-B894-15F29EC54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25556-A86E-470B-8339-F83EC9F8FA6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DE7C4E-ADBD-4F7C-92A7-4B0793130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979AA-F78B-4684-BD3B-87A1022F2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A2A1-1CA4-458F-A42F-26419ECD4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886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2EBB45-C831-4FB0-98EF-EBFBF20ED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C3B4BC-B069-4DF4-A63F-F68B084D52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2F63B7-3C59-4A3D-B04C-CF4E92A667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25556-A86E-470B-8339-F83EC9F8FA6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45B1DC-4D08-4253-B667-D0FDD93E30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0FAD4-D013-494B-99C4-2FA34DECE4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BA2A1-1CA4-458F-A42F-26419ECD4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205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F6AFA3-7BB9-4818-A0CC-FE52E14243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507" y="3481399"/>
            <a:ext cx="3477110" cy="23911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8337577-0483-430B-A6D0-745003C93F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14" y="2176283"/>
            <a:ext cx="504895" cy="12003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E107168-6DC7-4DB9-B7A1-827D1E5393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2798" y="2652519"/>
            <a:ext cx="914528" cy="7049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78C7E2E-BAF9-4622-AA30-9AC21D1959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5040" y="2495154"/>
            <a:ext cx="990738" cy="86689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245DF69-D688-4FEC-BE4F-5AE5E64A5E61}"/>
              </a:ext>
            </a:extLst>
          </p:cNvPr>
          <p:cNvSpPr txBox="1"/>
          <p:nvPr/>
        </p:nvSpPr>
        <p:spPr>
          <a:xfrm>
            <a:off x="79022" y="214489"/>
            <a:ext cx="93584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Tuesday 5th January 2021</a:t>
            </a:r>
          </a:p>
          <a:p>
            <a:endParaRPr lang="en-GB" sz="1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LI:  To be able to explain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that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unsupported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objects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fall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towards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Earth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because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of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force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of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gravity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acting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between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Earth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falling</a:t>
            </a:r>
            <a:r>
              <a:rPr lang="en-GB" sz="12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object.</a:t>
            </a:r>
            <a:endParaRPr lang="en-GB" sz="1200" b="1" u="sng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Success criteria: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  I can explain what happened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  I can use scientific vocabulary </a:t>
            </a:r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85A83301-8FAF-4992-B0E1-EB8030C511E2}"/>
              </a:ext>
            </a:extLst>
          </p:cNvPr>
          <p:cNvSpPr/>
          <p:nvPr/>
        </p:nvSpPr>
        <p:spPr>
          <a:xfrm>
            <a:off x="0" y="1521188"/>
            <a:ext cx="221767" cy="264695"/>
          </a:xfrm>
          <a:prstGeom prst="star5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8AAFA7B-AA3D-FF4D-80E1-19D7CC5D56E3}"/>
              </a:ext>
            </a:extLst>
          </p:cNvPr>
          <p:cNvSpPr txBox="1"/>
          <p:nvPr/>
        </p:nvSpPr>
        <p:spPr>
          <a:xfrm>
            <a:off x="4062693" y="2007006"/>
            <a:ext cx="6748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The stunt woman jumped from the building block from different heights to test the affect of gravity. When she jumped from the 2</a:t>
            </a:r>
            <a:r>
              <a:rPr lang="en-US" sz="1600" baseline="30000" dirty="0"/>
              <a:t>nd</a:t>
            </a:r>
            <a:r>
              <a:rPr lang="en-US" sz="1600" dirty="0"/>
              <a:t> block she went 32km/h but when she jumped from the 4</a:t>
            </a:r>
            <a:r>
              <a:rPr lang="en-US" sz="1600" baseline="30000" dirty="0"/>
              <a:t>th</a:t>
            </a:r>
            <a:r>
              <a:rPr lang="en-US" sz="1600" dirty="0"/>
              <a:t> block she went 55km/h. This is because she was in the air for a longer time so she gained more speed because of the gravity. </a:t>
            </a:r>
          </a:p>
        </p:txBody>
      </p:sp>
    </p:spTree>
    <p:extLst>
      <p:ext uri="{BB962C8B-B14F-4D97-AF65-F5344CB8AC3E}">
        <p14:creationId xmlns:p14="http://schemas.microsoft.com/office/powerpoint/2010/main" val="12969088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126</Words>
  <Application>Microsoft Office PowerPoint</Application>
  <PresentationFormat>Widescreen</PresentationFormat>
  <Paragraphs>10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Hayley Excell</dc:creator>
  <cp:lastModifiedBy>Hayley Excell</cp:lastModifiedBy>
  <cp:revision>5</cp:revision>
  <dcterms:created xsi:type="dcterms:W3CDTF">2021-01-04T12:33:10Z</dcterms:created>
  <dcterms:modified xsi:type="dcterms:W3CDTF">2021-01-12T20:11:19Z</dcterms:modified>
</cp:coreProperties>
</file>