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AD0184-5DCA-4697-B472-CCEDE320C4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16A030-2C0E-41D1-B043-6BE0847D78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E215A5-9148-4B11-804C-7F54E2713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CC23D-5916-479A-96E7-EF64796C5B7D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98A0F5-51BA-471F-9266-08AFBB3DD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D59D80-2115-4443-844C-8E076892D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C3FA-E531-4B1D-B208-354C32B07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147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0865F-1668-4E4D-AFAB-C1F2DF294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D123F-0006-44DE-A566-6F63101475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E1C35B-734A-4962-B313-B0A4536C2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CC23D-5916-479A-96E7-EF64796C5B7D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12C10-3C7E-41A0-9020-1F4734214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1206F-5701-4F7A-A23E-A9AF89C61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C3FA-E531-4B1D-B208-354C32B07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712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9B2A96-86B3-4FF7-9000-87D367A9C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BE3FF0-747A-4EE5-8705-DD3EDAFA40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4D9646-6C4D-4AAF-A8DB-1E9D346CA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CC23D-5916-479A-96E7-EF64796C5B7D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329202-66D5-427E-97CC-2551EEB62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BB1C45-F846-4D01-AE19-F42781B0D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C3FA-E531-4B1D-B208-354C32B07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336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F502C7-FF34-4654-AE47-85D85F17E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98F6B6-97BA-4058-9BDE-351A382806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ACCE33-7955-4BEE-995D-695B5BBEF9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EFCC87-8DCA-438F-B02C-95C336744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CC23D-5916-479A-96E7-EF64796C5B7D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832734-9112-4B36-834B-89806091F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CE99BA-4D28-4886-BFE0-C17971369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C3FA-E531-4B1D-B208-354C32B07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226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BEC2B-AFB3-46DD-82E8-B83D1FC71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384884-5580-43B2-83E1-1CCCE95F1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A9EE53-6FCE-4625-82D4-52DDF67DEC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96A2A0-6BF6-4FE0-9C6E-A37BB60D55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5AC9F4-2962-46C3-888D-93645938EA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A7A4704-1996-4C25-B9CC-102DA34EF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CC23D-5916-479A-96E7-EF64796C5B7D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5AF2E8-3875-460E-91D9-C9199C6B8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DA39D3-3814-4A92-BE39-A70489F9B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C3FA-E531-4B1D-B208-354C32B07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229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2DDE9-365D-4EDD-809B-A7B8CB149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1BD338-63BD-41E3-96E8-A6C47EA02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CC23D-5916-479A-96E7-EF64796C5B7D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DACC98-260B-460F-8EC5-4E92674BC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E7FE7D-AE30-4721-B9B4-E0004A703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C3FA-E531-4B1D-B208-354C32B07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550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31150E-7636-4F4A-851C-F1249691B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CC23D-5916-479A-96E7-EF64796C5B7D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C35CD1-CCA2-479C-85FD-C9E2935C83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B1212B-4F51-40F8-895B-D0468585C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C3FA-E531-4B1D-B208-354C32B07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033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332C49-583B-4867-A685-E0D527F98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C3A895-2073-431C-9DAE-76B9FD25CF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8B8E95-EB14-4560-A418-E91513CA98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F4F617-D1FE-4C7B-A172-7AAE1AF87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CC23D-5916-479A-96E7-EF64796C5B7D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C64B87-F525-4111-9870-AE07CF8FA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A03D95-4BB2-496F-A3FC-50BA40FD5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C3FA-E531-4B1D-B208-354C32B07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733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8332C-3BFB-4466-BC85-74E8112CD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2E10CB-CE79-4105-A903-1EB4A76687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E2DDF1-AB86-4DA5-B706-AF25951137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1263B7-C8AE-4327-8CCE-BC460C1E9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CC23D-5916-479A-96E7-EF64796C5B7D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399A7D-73C1-4C02-8E79-37607C566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AC3F8E-1059-48C7-B482-40EE531D6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C3FA-E531-4B1D-B208-354C32B07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258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22D225-3FF2-49CF-A25B-004C36211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37F77C-C95D-4A8F-8D93-C751CF6DD9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ED6815-46FA-4DA5-8DE8-E33FF3C7A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CC23D-5916-479A-96E7-EF64796C5B7D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A5FDA9-6991-4EF8-A9E4-3673DEE16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7E5BF6-5DDE-42A8-9683-70A5F3B79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C3FA-E531-4B1D-B208-354C32B07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256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521899-69FF-4CD1-B5D2-F4D68926F1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31AE7A-F404-45CD-874E-715F207EB6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CE4860-4DD9-4062-BB40-553038F6A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CC23D-5916-479A-96E7-EF64796C5B7D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568885-2922-4070-99FB-F4178A26C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674293-0C45-4DB9-A63D-A059D433C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C3FA-E531-4B1D-B208-354C32B07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268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29E44F-33B7-4039-B2D4-FF1DB673E7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5CDA5D-D64F-40D9-AE9E-306D27162A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B37CCB-47A0-49BC-810D-09470342CF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CC23D-5916-479A-96E7-EF64796C5B7D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4FD030-E103-41D1-94DD-A96B965F06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688605-25C0-4327-BD62-4020F8A30B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5C3FA-E531-4B1D-B208-354C32B07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343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F29681A-27BC-476E-83E9-F7B25338F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963" y="114739"/>
            <a:ext cx="11784037" cy="6628521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D372984D-D422-49B7-AD5F-19C746961E66}"/>
              </a:ext>
            </a:extLst>
          </p:cNvPr>
          <p:cNvGrpSpPr/>
          <p:nvPr/>
        </p:nvGrpSpPr>
        <p:grpSpPr>
          <a:xfrm>
            <a:off x="2186612" y="1881807"/>
            <a:ext cx="2252866" cy="2637183"/>
            <a:chOff x="2319130" y="92765"/>
            <a:chExt cx="7103166" cy="6546574"/>
          </a:xfrm>
        </p:grpSpPr>
        <p:sp>
          <p:nvSpPr>
            <p:cNvPr id="8" name="Star: 5 Points 7">
              <a:extLst>
                <a:ext uri="{FF2B5EF4-FFF2-40B4-BE49-F238E27FC236}">
                  <a16:creationId xmlns:a16="http://schemas.microsoft.com/office/drawing/2014/main" id="{76FF82F2-7027-421C-AFC1-ABE00812E568}"/>
                </a:ext>
              </a:extLst>
            </p:cNvPr>
            <p:cNvSpPr/>
            <p:nvPr/>
          </p:nvSpPr>
          <p:spPr>
            <a:xfrm>
              <a:off x="2743200" y="424069"/>
              <a:ext cx="6268279" cy="5923722"/>
            </a:xfrm>
            <a:prstGeom prst="star5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/>
            </a:p>
          </p:txBody>
        </p:sp>
        <p:sp>
          <p:nvSpPr>
            <p:cNvPr id="9" name="Star: 5 Points 8">
              <a:extLst>
                <a:ext uri="{FF2B5EF4-FFF2-40B4-BE49-F238E27FC236}">
                  <a16:creationId xmlns:a16="http://schemas.microsoft.com/office/drawing/2014/main" id="{48CB4E98-F4CE-4176-98A1-ED9BF89D1EBE}"/>
                </a:ext>
              </a:extLst>
            </p:cNvPr>
            <p:cNvSpPr/>
            <p:nvPr/>
          </p:nvSpPr>
          <p:spPr>
            <a:xfrm>
              <a:off x="3173893" y="894517"/>
              <a:ext cx="5413516" cy="5068961"/>
            </a:xfrm>
            <a:prstGeom prst="star5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/>
            </a:p>
          </p:txBody>
        </p:sp>
        <p:sp>
          <p:nvSpPr>
            <p:cNvPr id="10" name="Star: 5 Points 9">
              <a:extLst>
                <a:ext uri="{FF2B5EF4-FFF2-40B4-BE49-F238E27FC236}">
                  <a16:creationId xmlns:a16="http://schemas.microsoft.com/office/drawing/2014/main" id="{0FD480AE-9BF3-4942-8B84-6248802F3EE0}"/>
                </a:ext>
              </a:extLst>
            </p:cNvPr>
            <p:cNvSpPr/>
            <p:nvPr/>
          </p:nvSpPr>
          <p:spPr>
            <a:xfrm>
              <a:off x="3578082" y="1351713"/>
              <a:ext cx="4625013" cy="4214200"/>
            </a:xfrm>
            <a:prstGeom prst="star5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/>
            </a:p>
          </p:txBody>
        </p:sp>
        <p:sp>
          <p:nvSpPr>
            <p:cNvPr id="11" name="Star: 5 Points 10">
              <a:extLst>
                <a:ext uri="{FF2B5EF4-FFF2-40B4-BE49-F238E27FC236}">
                  <a16:creationId xmlns:a16="http://schemas.microsoft.com/office/drawing/2014/main" id="{A0EF1623-FA34-4C65-B146-84C8B6D8F587}"/>
                </a:ext>
              </a:extLst>
            </p:cNvPr>
            <p:cNvSpPr/>
            <p:nvPr/>
          </p:nvSpPr>
          <p:spPr>
            <a:xfrm>
              <a:off x="3982272" y="1835414"/>
              <a:ext cx="3836512" cy="3372690"/>
            </a:xfrm>
            <a:prstGeom prst="star5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/>
            </a:p>
          </p:txBody>
        </p:sp>
        <p:sp>
          <p:nvSpPr>
            <p:cNvPr id="12" name="Star: 5 Points 11">
              <a:extLst>
                <a:ext uri="{FF2B5EF4-FFF2-40B4-BE49-F238E27FC236}">
                  <a16:creationId xmlns:a16="http://schemas.microsoft.com/office/drawing/2014/main" id="{4FE4A6BE-0830-4188-8EC4-BAF6CA08BE7D}"/>
                </a:ext>
              </a:extLst>
            </p:cNvPr>
            <p:cNvSpPr/>
            <p:nvPr/>
          </p:nvSpPr>
          <p:spPr>
            <a:xfrm>
              <a:off x="4412975" y="2239617"/>
              <a:ext cx="3008242" cy="2610679"/>
            </a:xfrm>
            <a:prstGeom prst="star5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/>
            </a:p>
          </p:txBody>
        </p:sp>
        <p:sp>
          <p:nvSpPr>
            <p:cNvPr id="13" name="Star: 5 Points 12">
              <a:extLst>
                <a:ext uri="{FF2B5EF4-FFF2-40B4-BE49-F238E27FC236}">
                  <a16:creationId xmlns:a16="http://schemas.microsoft.com/office/drawing/2014/main" id="{54BDCA1D-9F2C-42FF-869C-48A0ABC14FDE}"/>
                </a:ext>
              </a:extLst>
            </p:cNvPr>
            <p:cNvSpPr/>
            <p:nvPr/>
          </p:nvSpPr>
          <p:spPr>
            <a:xfrm>
              <a:off x="4757530" y="2544416"/>
              <a:ext cx="2332384" cy="1961323"/>
            </a:xfrm>
            <a:prstGeom prst="star5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/>
            </a:p>
          </p:txBody>
        </p:sp>
        <p:sp>
          <p:nvSpPr>
            <p:cNvPr id="14" name="Star: 5 Points 13">
              <a:extLst>
                <a:ext uri="{FF2B5EF4-FFF2-40B4-BE49-F238E27FC236}">
                  <a16:creationId xmlns:a16="http://schemas.microsoft.com/office/drawing/2014/main" id="{29916261-6AEA-4DA5-AB34-188A712CED34}"/>
                </a:ext>
              </a:extLst>
            </p:cNvPr>
            <p:cNvSpPr/>
            <p:nvPr/>
          </p:nvSpPr>
          <p:spPr>
            <a:xfrm>
              <a:off x="4982817" y="2769704"/>
              <a:ext cx="1842054" cy="1497498"/>
            </a:xfrm>
            <a:prstGeom prst="star5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/>
            </a:p>
          </p:txBody>
        </p:sp>
        <p:sp>
          <p:nvSpPr>
            <p:cNvPr id="15" name="Star: 5 Points 14">
              <a:extLst>
                <a:ext uri="{FF2B5EF4-FFF2-40B4-BE49-F238E27FC236}">
                  <a16:creationId xmlns:a16="http://schemas.microsoft.com/office/drawing/2014/main" id="{D5496602-7C96-4BF4-B693-903D58C817DA}"/>
                </a:ext>
              </a:extLst>
            </p:cNvPr>
            <p:cNvSpPr/>
            <p:nvPr/>
          </p:nvSpPr>
          <p:spPr>
            <a:xfrm>
              <a:off x="5141843" y="3008244"/>
              <a:ext cx="1510748" cy="1073426"/>
            </a:xfrm>
            <a:prstGeom prst="star5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/>
            </a:p>
          </p:txBody>
        </p:sp>
        <p:sp>
          <p:nvSpPr>
            <p:cNvPr id="16" name="Star: 5 Points 15">
              <a:extLst>
                <a:ext uri="{FF2B5EF4-FFF2-40B4-BE49-F238E27FC236}">
                  <a16:creationId xmlns:a16="http://schemas.microsoft.com/office/drawing/2014/main" id="{396DCC4E-D702-4F27-B0D6-127DD561E9AA}"/>
                </a:ext>
              </a:extLst>
            </p:cNvPr>
            <p:cNvSpPr/>
            <p:nvPr/>
          </p:nvSpPr>
          <p:spPr>
            <a:xfrm>
              <a:off x="5241235" y="3134140"/>
              <a:ext cx="1318591" cy="828260"/>
            </a:xfrm>
            <a:prstGeom prst="star5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/>
            </a:p>
          </p:txBody>
        </p:sp>
        <p:sp>
          <p:nvSpPr>
            <p:cNvPr id="17" name="Star: 5 Points 16">
              <a:extLst>
                <a:ext uri="{FF2B5EF4-FFF2-40B4-BE49-F238E27FC236}">
                  <a16:creationId xmlns:a16="http://schemas.microsoft.com/office/drawing/2014/main" id="{29CCA722-1AFF-4369-B4EC-52541EC18A85}"/>
                </a:ext>
              </a:extLst>
            </p:cNvPr>
            <p:cNvSpPr/>
            <p:nvPr/>
          </p:nvSpPr>
          <p:spPr>
            <a:xfrm>
              <a:off x="5393636" y="3273288"/>
              <a:ext cx="1046922" cy="556590"/>
            </a:xfrm>
            <a:prstGeom prst="star5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/>
            </a:p>
          </p:txBody>
        </p:sp>
        <p:sp>
          <p:nvSpPr>
            <p:cNvPr id="18" name="Star: 5 Points 17">
              <a:extLst>
                <a:ext uri="{FF2B5EF4-FFF2-40B4-BE49-F238E27FC236}">
                  <a16:creationId xmlns:a16="http://schemas.microsoft.com/office/drawing/2014/main" id="{5FBA7A61-E973-4C4C-B71D-3D523E7D9492}"/>
                </a:ext>
              </a:extLst>
            </p:cNvPr>
            <p:cNvSpPr/>
            <p:nvPr/>
          </p:nvSpPr>
          <p:spPr>
            <a:xfrm>
              <a:off x="2319130" y="92765"/>
              <a:ext cx="7103166" cy="6546574"/>
            </a:xfrm>
            <a:prstGeom prst="star5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9E24D26C-E31E-40E0-A31E-AAD4778853E1}"/>
              </a:ext>
            </a:extLst>
          </p:cNvPr>
          <p:cNvSpPr/>
          <p:nvPr/>
        </p:nvSpPr>
        <p:spPr>
          <a:xfrm>
            <a:off x="7622411" y="1166191"/>
            <a:ext cx="2011920" cy="3649131"/>
          </a:xfrm>
          <a:prstGeom prst="rect">
            <a:avLst/>
          </a:prstGeom>
          <a:noFill/>
        </p:spPr>
        <p:txBody>
          <a:bodyPr wrap="square" lIns="162560" tIns="81280" rIns="162560" bIns="81280">
            <a:spAutoFit/>
          </a:bodyPr>
          <a:lstStyle/>
          <a:p>
            <a:pPr algn="ctr"/>
            <a:r>
              <a:rPr lang="en-GB" sz="40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Together We Can </a:t>
            </a:r>
          </a:p>
          <a:p>
            <a:pPr algn="ctr"/>
            <a:r>
              <a:rPr lang="en-GB" sz="40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Bring A Brighter Future  </a:t>
            </a:r>
          </a:p>
        </p:txBody>
      </p:sp>
    </p:spTree>
    <p:extLst>
      <p:ext uri="{BB962C8B-B14F-4D97-AF65-F5344CB8AC3E}">
        <p14:creationId xmlns:p14="http://schemas.microsoft.com/office/powerpoint/2010/main" val="13075706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7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Agency FB</vt:lpstr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Clare Snell</dc:creator>
  <cp:lastModifiedBy>Hayley Excell</cp:lastModifiedBy>
  <cp:revision>2</cp:revision>
  <dcterms:created xsi:type="dcterms:W3CDTF">2021-02-10T15:39:38Z</dcterms:created>
  <dcterms:modified xsi:type="dcterms:W3CDTF">2021-02-12T19:44:53Z</dcterms:modified>
</cp:coreProperties>
</file>