
<file path=[Content_Types].xml><?xml version="1.0" encoding="utf-8"?>
<Types xmlns="http://schemas.openxmlformats.org/package/2006/content-types">
  <Default Extension="xml" ContentType="application/xml"/>
  <Default Extension="m4a" ContentType="audio/mp4"/>
  <Default Extension="jpeg" ContentType="image/jpeg"/>
  <Default Extension="png" ContentType="image/png"/>
  <Default Extension="rels" ContentType="application/vnd.openxmlformats-package.relationships+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7" r:id="rId2"/>
    <p:sldId id="258" r:id="rId3"/>
    <p:sldId id="259" r:id="rId4"/>
    <p:sldId id="260" r:id="rId5"/>
    <p:sldId id="261" r:id="rId6"/>
    <p:sldId id="262" r:id="rId7"/>
    <p:sldId id="263"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67"/>
    <p:restoredTop sz="94697"/>
  </p:normalViewPr>
  <p:slideViewPr>
    <p:cSldViewPr snapToGrid="0" snapToObjects="1">
      <p:cViewPr varScale="1">
        <p:scale>
          <a:sx n="74" d="100"/>
          <a:sy n="74" d="100"/>
        </p:scale>
        <p:origin x="208" y="5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1" Type="http://schemas.openxmlformats.org/officeDocument/2006/relationships/theme" Target="theme/theme1.xml"/><Relationship Id="rId12"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presProps" Target="presProps.xml"/><Relationship Id="rId1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A81FD168-035A-404C-8510-21686940C922}" type="datetimeFigureOut">
              <a:rPr lang="en-US" smtClean="0"/>
              <a:t>1/3/21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11F7E1-307C-C44B-8B53-EBF0D5740FF3}" type="slidenum">
              <a:rPr lang="en-US" smtClean="0"/>
              <a:t>‹#›</a:t>
            </a:fld>
            <a:endParaRPr lang="en-US"/>
          </a:p>
        </p:txBody>
      </p:sp>
    </p:spTree>
    <p:extLst>
      <p:ext uri="{BB962C8B-B14F-4D97-AF65-F5344CB8AC3E}">
        <p14:creationId xmlns:p14="http://schemas.microsoft.com/office/powerpoint/2010/main" val="12521785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81FD168-035A-404C-8510-21686940C922}" type="datetimeFigureOut">
              <a:rPr lang="en-US" smtClean="0"/>
              <a:t>1/3/21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11F7E1-307C-C44B-8B53-EBF0D5740FF3}" type="slidenum">
              <a:rPr lang="en-US" smtClean="0"/>
              <a:t>‹#›</a:t>
            </a:fld>
            <a:endParaRPr lang="en-US"/>
          </a:p>
        </p:txBody>
      </p:sp>
    </p:spTree>
    <p:extLst>
      <p:ext uri="{BB962C8B-B14F-4D97-AF65-F5344CB8AC3E}">
        <p14:creationId xmlns:p14="http://schemas.microsoft.com/office/powerpoint/2010/main" val="251660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81FD168-035A-404C-8510-21686940C922}" type="datetimeFigureOut">
              <a:rPr lang="en-US" smtClean="0"/>
              <a:t>1/3/21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11F7E1-307C-C44B-8B53-EBF0D5740FF3}" type="slidenum">
              <a:rPr lang="en-US" smtClean="0"/>
              <a:t>‹#›</a:t>
            </a:fld>
            <a:endParaRPr lang="en-US"/>
          </a:p>
        </p:txBody>
      </p:sp>
    </p:spTree>
    <p:extLst>
      <p:ext uri="{BB962C8B-B14F-4D97-AF65-F5344CB8AC3E}">
        <p14:creationId xmlns:p14="http://schemas.microsoft.com/office/powerpoint/2010/main" val="20591251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81FD168-035A-404C-8510-21686940C922}" type="datetimeFigureOut">
              <a:rPr lang="en-US" smtClean="0"/>
              <a:t>1/3/21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D11F7E1-307C-C44B-8B53-EBF0D5740FF3}" type="slidenum">
              <a:rPr lang="en-US" smtClean="0"/>
              <a:t>‹#›</a:t>
            </a:fld>
            <a:endParaRPr lang="en-US"/>
          </a:p>
        </p:txBody>
      </p:sp>
    </p:spTree>
    <p:extLst>
      <p:ext uri="{BB962C8B-B14F-4D97-AF65-F5344CB8AC3E}">
        <p14:creationId xmlns:p14="http://schemas.microsoft.com/office/powerpoint/2010/main" val="1018046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81FD168-035A-404C-8510-21686940C922}" type="datetimeFigureOut">
              <a:rPr lang="en-US" smtClean="0"/>
              <a:t>1/3/21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D11F7E1-307C-C44B-8B53-EBF0D5740FF3}" type="slidenum">
              <a:rPr lang="en-US" smtClean="0"/>
              <a:t>‹#›</a:t>
            </a:fld>
            <a:endParaRPr lang="en-US"/>
          </a:p>
        </p:txBody>
      </p:sp>
    </p:spTree>
    <p:extLst>
      <p:ext uri="{BB962C8B-B14F-4D97-AF65-F5344CB8AC3E}">
        <p14:creationId xmlns:p14="http://schemas.microsoft.com/office/powerpoint/2010/main" val="13053770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81FD168-035A-404C-8510-21686940C922}" type="datetimeFigureOut">
              <a:rPr lang="en-US" smtClean="0"/>
              <a:t>1/3/21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D11F7E1-307C-C44B-8B53-EBF0D5740FF3}" type="slidenum">
              <a:rPr lang="en-US" smtClean="0"/>
              <a:t>‹#›</a:t>
            </a:fld>
            <a:endParaRPr lang="en-US"/>
          </a:p>
        </p:txBody>
      </p:sp>
    </p:spTree>
    <p:extLst>
      <p:ext uri="{BB962C8B-B14F-4D97-AF65-F5344CB8AC3E}">
        <p14:creationId xmlns:p14="http://schemas.microsoft.com/office/powerpoint/2010/main" val="7796290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81FD168-035A-404C-8510-21686940C922}" type="datetimeFigureOut">
              <a:rPr lang="en-US" smtClean="0"/>
              <a:t>1/3/21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D11F7E1-307C-C44B-8B53-EBF0D5740FF3}" type="slidenum">
              <a:rPr lang="en-US" smtClean="0"/>
              <a:t>‹#›</a:t>
            </a:fld>
            <a:endParaRPr lang="en-US"/>
          </a:p>
        </p:txBody>
      </p:sp>
    </p:spTree>
    <p:extLst>
      <p:ext uri="{BB962C8B-B14F-4D97-AF65-F5344CB8AC3E}">
        <p14:creationId xmlns:p14="http://schemas.microsoft.com/office/powerpoint/2010/main" val="14268894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81FD168-035A-404C-8510-21686940C922}" type="datetimeFigureOut">
              <a:rPr lang="en-US" smtClean="0"/>
              <a:t>1/3/21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D11F7E1-307C-C44B-8B53-EBF0D5740FF3}" type="slidenum">
              <a:rPr lang="en-US" smtClean="0"/>
              <a:t>‹#›</a:t>
            </a:fld>
            <a:endParaRPr lang="en-US"/>
          </a:p>
        </p:txBody>
      </p:sp>
    </p:spTree>
    <p:extLst>
      <p:ext uri="{BB962C8B-B14F-4D97-AF65-F5344CB8AC3E}">
        <p14:creationId xmlns:p14="http://schemas.microsoft.com/office/powerpoint/2010/main" val="7812681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81FD168-035A-404C-8510-21686940C922}" type="datetimeFigureOut">
              <a:rPr lang="en-US" smtClean="0"/>
              <a:t>1/3/21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D11F7E1-307C-C44B-8B53-EBF0D5740FF3}" type="slidenum">
              <a:rPr lang="en-US" smtClean="0"/>
              <a:t>‹#›</a:t>
            </a:fld>
            <a:endParaRPr lang="en-US"/>
          </a:p>
        </p:txBody>
      </p:sp>
    </p:spTree>
    <p:extLst>
      <p:ext uri="{BB962C8B-B14F-4D97-AF65-F5344CB8AC3E}">
        <p14:creationId xmlns:p14="http://schemas.microsoft.com/office/powerpoint/2010/main" val="10591322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81FD168-035A-404C-8510-21686940C922}" type="datetimeFigureOut">
              <a:rPr lang="en-US" smtClean="0"/>
              <a:t>1/3/21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11F7E1-307C-C44B-8B53-EBF0D5740FF3}" type="slidenum">
              <a:rPr lang="en-US" smtClean="0"/>
              <a:t>‹#›</a:t>
            </a:fld>
            <a:endParaRPr lang="en-US"/>
          </a:p>
        </p:txBody>
      </p:sp>
    </p:spTree>
    <p:extLst>
      <p:ext uri="{BB962C8B-B14F-4D97-AF65-F5344CB8AC3E}">
        <p14:creationId xmlns:p14="http://schemas.microsoft.com/office/powerpoint/2010/main" val="3435908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81FD168-035A-404C-8510-21686940C922}" type="datetimeFigureOut">
              <a:rPr lang="en-US" smtClean="0"/>
              <a:t>1/3/21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11F7E1-307C-C44B-8B53-EBF0D5740FF3}" type="slidenum">
              <a:rPr lang="en-US" smtClean="0"/>
              <a:t>‹#›</a:t>
            </a:fld>
            <a:endParaRPr lang="en-US"/>
          </a:p>
        </p:txBody>
      </p:sp>
    </p:spTree>
    <p:extLst>
      <p:ext uri="{BB962C8B-B14F-4D97-AF65-F5344CB8AC3E}">
        <p14:creationId xmlns:p14="http://schemas.microsoft.com/office/powerpoint/2010/main" val="148561447"/>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81FD168-035A-404C-8510-21686940C922}" type="datetimeFigureOut">
              <a:rPr lang="en-US" smtClean="0"/>
              <a:t>1/3/21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D11F7E1-307C-C44B-8B53-EBF0D5740FF3}" type="slidenum">
              <a:rPr lang="en-US" smtClean="0"/>
              <a:t>‹#›</a:t>
            </a:fld>
            <a:endParaRPr lang="en-US"/>
          </a:p>
        </p:txBody>
      </p:sp>
    </p:spTree>
    <p:extLst>
      <p:ext uri="{BB962C8B-B14F-4D97-AF65-F5344CB8AC3E}">
        <p14:creationId xmlns:p14="http://schemas.microsoft.com/office/powerpoint/2010/main" val="208213828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image" Target="../media/image1.tiff"/><Relationship Id="rId5" Type="http://schemas.openxmlformats.org/officeDocument/2006/relationships/image" Target="../media/image2.png"/><Relationship Id="rId1" Type="http://schemas.microsoft.com/office/2007/relationships/media" Target="../media/media1.m4a"/><Relationship Id="rId2" Type="http://schemas.openxmlformats.org/officeDocument/2006/relationships/audio" Target="../media/media1.m4a"/></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image" Target="../media/image3.tiff"/><Relationship Id="rId5" Type="http://schemas.openxmlformats.org/officeDocument/2006/relationships/image" Target="../media/image4.tiff"/><Relationship Id="rId6" Type="http://schemas.openxmlformats.org/officeDocument/2006/relationships/image" Target="../media/image2.png"/><Relationship Id="rId1" Type="http://schemas.microsoft.com/office/2007/relationships/media" Target="../media/media2.m4a"/><Relationship Id="rId2" Type="http://schemas.openxmlformats.org/officeDocument/2006/relationships/audio" Target="../media/media2.m4a"/></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image" Target="../media/image5.tiff"/><Relationship Id="rId5" Type="http://schemas.openxmlformats.org/officeDocument/2006/relationships/image" Target="../media/image6.tiff"/><Relationship Id="rId6" Type="http://schemas.openxmlformats.org/officeDocument/2006/relationships/image" Target="../media/image2.png"/><Relationship Id="rId1" Type="http://schemas.microsoft.com/office/2007/relationships/media" Target="../media/media3.m4a"/><Relationship Id="rId2" Type="http://schemas.openxmlformats.org/officeDocument/2006/relationships/audio" Target="../media/media3.m4a"/></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image" Target="../media/image7.tiff"/><Relationship Id="rId5" Type="http://schemas.openxmlformats.org/officeDocument/2006/relationships/image" Target="../media/image8.tiff"/><Relationship Id="rId6" Type="http://schemas.openxmlformats.org/officeDocument/2006/relationships/image" Target="../media/image2.png"/><Relationship Id="rId1" Type="http://schemas.microsoft.com/office/2007/relationships/media" Target="../media/media4.m4a"/><Relationship Id="rId2" Type="http://schemas.openxmlformats.org/officeDocument/2006/relationships/audio" Target="../media/media4.m4a"/></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image" Target="../media/image9.tiff"/><Relationship Id="rId5" Type="http://schemas.openxmlformats.org/officeDocument/2006/relationships/image" Target="../media/image10.tiff"/><Relationship Id="rId6" Type="http://schemas.openxmlformats.org/officeDocument/2006/relationships/image" Target="../media/image2.png"/><Relationship Id="rId1" Type="http://schemas.microsoft.com/office/2007/relationships/media" Target="../media/media5.m4a"/><Relationship Id="rId2" Type="http://schemas.openxmlformats.org/officeDocument/2006/relationships/audio" Target="../media/media5.m4a"/></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image" Target="../media/image11.tiff"/><Relationship Id="rId5" Type="http://schemas.openxmlformats.org/officeDocument/2006/relationships/image" Target="../media/image12.tiff"/><Relationship Id="rId6" Type="http://schemas.openxmlformats.org/officeDocument/2006/relationships/image" Target="../media/image2.png"/><Relationship Id="rId1" Type="http://schemas.microsoft.com/office/2007/relationships/media" Target="../media/media6.m4a"/><Relationship Id="rId2" Type="http://schemas.openxmlformats.org/officeDocument/2006/relationships/audio" Target="../media/media6.m4a"/></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image" Target="../media/image2.png"/><Relationship Id="rId1" Type="http://schemas.microsoft.com/office/2007/relationships/media" Target="../media/media7.m4a"/><Relationship Id="rId2" Type="http://schemas.openxmlformats.org/officeDocument/2006/relationships/audio" Target="../media/media7.m4a"/></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76274"/>
          </a:xfrm>
        </p:spPr>
        <p:txBody>
          <a:bodyPr>
            <a:normAutofit fontScale="90000"/>
          </a:bodyPr>
          <a:lstStyle/>
          <a:p>
            <a:r>
              <a:rPr lang="en-US" b="1" u="sng" dirty="0" smtClean="0">
                <a:latin typeface="Sassoon Infant Std" charset="0"/>
                <a:ea typeface="Sassoon Infant Std" charset="0"/>
                <a:cs typeface="Sassoon Infant Std" charset="0"/>
              </a:rPr>
              <a:t>Our local area</a:t>
            </a:r>
            <a:r>
              <a:rPr lang="en-US" b="1" dirty="0" smtClean="0">
                <a:latin typeface="Sassoon Infant Std" charset="0"/>
                <a:ea typeface="Sassoon Infant Std" charset="0"/>
                <a:cs typeface="Sassoon Infant Std" charset="0"/>
              </a:rPr>
              <a:t/>
            </a:r>
            <a:br>
              <a:rPr lang="en-US" b="1" dirty="0" smtClean="0">
                <a:latin typeface="Sassoon Infant Std" charset="0"/>
                <a:ea typeface="Sassoon Infant Std" charset="0"/>
                <a:cs typeface="Sassoon Infant Std" charset="0"/>
              </a:rPr>
            </a:br>
            <a:r>
              <a:rPr lang="en-US" b="1" smtClean="0">
                <a:latin typeface="Sassoon Infant Std" charset="0"/>
                <a:ea typeface="Sassoon Infant Std" charset="0"/>
                <a:cs typeface="Sassoon Infant Std" charset="0"/>
              </a:rPr>
              <a:t>Wednesday </a:t>
            </a:r>
            <a:r>
              <a:rPr lang="en-US" b="1" smtClean="0">
                <a:latin typeface="Sassoon Infant Std" charset="0"/>
                <a:ea typeface="Sassoon Infant Std" charset="0"/>
                <a:cs typeface="Sassoon Infant Std" charset="0"/>
              </a:rPr>
              <a:t>6</a:t>
            </a:r>
            <a:r>
              <a:rPr lang="en-US" b="1" baseline="30000" smtClean="0">
                <a:latin typeface="Sassoon Infant Std" charset="0"/>
                <a:ea typeface="Sassoon Infant Std" charset="0"/>
                <a:cs typeface="Sassoon Infant Std" charset="0"/>
              </a:rPr>
              <a:t>th</a:t>
            </a:r>
            <a:r>
              <a:rPr lang="en-US" b="1" smtClean="0">
                <a:latin typeface="Sassoon Infant Std" charset="0"/>
                <a:ea typeface="Sassoon Infant Std" charset="0"/>
                <a:cs typeface="Sassoon Infant Std" charset="0"/>
              </a:rPr>
              <a:t> </a:t>
            </a:r>
            <a:r>
              <a:rPr lang="en-US" b="1" dirty="0">
                <a:latin typeface="Sassoon Infant Std" charset="0"/>
                <a:ea typeface="Sassoon Infant Std" charset="0"/>
                <a:cs typeface="Sassoon Infant Std" charset="0"/>
              </a:rPr>
              <a:t>January</a:t>
            </a:r>
            <a:endParaRPr lang="en-US" dirty="0"/>
          </a:p>
        </p:txBody>
      </p:sp>
      <p:pic>
        <p:nvPicPr>
          <p:cNvPr id="4" name="Picture 3"/>
          <p:cNvPicPr>
            <a:picLocks noChangeAspect="1"/>
          </p:cNvPicPr>
          <p:nvPr/>
        </p:nvPicPr>
        <p:blipFill>
          <a:blip r:embed="rId4"/>
          <a:stretch>
            <a:fillRect/>
          </a:stretch>
        </p:blipFill>
        <p:spPr>
          <a:xfrm>
            <a:off x="3623214" y="1428994"/>
            <a:ext cx="4017596" cy="5220835"/>
          </a:xfrm>
          <a:prstGeom prst="rect">
            <a:avLst/>
          </a:prstGeom>
        </p:spPr>
      </p:pic>
      <p:sp>
        <p:nvSpPr>
          <p:cNvPr id="7" name="Down Arrow 6"/>
          <p:cNvSpPr/>
          <p:nvPr/>
        </p:nvSpPr>
        <p:spPr>
          <a:xfrm rot="2700613">
            <a:off x="8326841" y="2953141"/>
            <a:ext cx="407096" cy="3256340"/>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Sound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304359035"/>
      </p:ext>
    </p:extLst>
  </p:cSld>
  <p:clrMapOvr>
    <a:masterClrMapping/>
  </p:clrMapOvr>
  <mc:AlternateContent xmlns:mc="http://schemas.openxmlformats.org/markup-compatibility/2006" xmlns:p14="http://schemas.microsoft.com/office/powerpoint/2010/main">
    <mc:Choice Requires="p14">
      <p:transition spd="slow" p14:dur="2000" advTm="72934"/>
    </mc:Choice>
    <mc:Fallback xmlns="">
      <p:transition spd="slow" advTm="7293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5" name="Content Placeholder 4"/>
          <p:cNvPicPr>
            <a:picLocks noGrp="1" noChangeAspect="1"/>
          </p:cNvPicPr>
          <p:nvPr>
            <p:ph idx="1"/>
          </p:nvPr>
        </p:nvPicPr>
        <p:blipFill>
          <a:blip r:embed="rId4"/>
          <a:stretch>
            <a:fillRect/>
          </a:stretch>
        </p:blipFill>
        <p:spPr>
          <a:xfrm>
            <a:off x="6096000" y="2064289"/>
            <a:ext cx="4609244" cy="3084003"/>
          </a:xfrm>
          <a:prstGeom prst="rect">
            <a:avLst/>
          </a:prstGeom>
        </p:spPr>
      </p:pic>
      <p:pic>
        <p:nvPicPr>
          <p:cNvPr id="4" name="Picture 3"/>
          <p:cNvPicPr>
            <a:picLocks noChangeAspect="1"/>
          </p:cNvPicPr>
          <p:nvPr/>
        </p:nvPicPr>
        <p:blipFill>
          <a:blip r:embed="rId5"/>
          <a:stretch>
            <a:fillRect/>
          </a:stretch>
        </p:blipFill>
        <p:spPr>
          <a:xfrm rot="20947624">
            <a:off x="1317795" y="713673"/>
            <a:ext cx="4217670" cy="5486400"/>
          </a:xfrm>
          <a:prstGeom prst="rect">
            <a:avLst/>
          </a:prstGeom>
        </p:spPr>
      </p:pic>
      <p:pic>
        <p:nvPicPr>
          <p:cNvPr id="3" name="Sound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56254091"/>
      </p:ext>
    </p:extLst>
  </p:cSld>
  <p:clrMapOvr>
    <a:masterClrMapping/>
  </p:clrMapOvr>
  <mc:AlternateContent xmlns:mc="http://schemas.openxmlformats.org/markup-compatibility/2006" xmlns:p14="http://schemas.microsoft.com/office/powerpoint/2010/main">
    <mc:Choice Requires="p14">
      <p:transition spd="slow" p14:dur="2000" advTm="44862"/>
    </mc:Choice>
    <mc:Fallback xmlns="">
      <p:transition spd="slow" advTm="4486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4"/>
          <a:stretch>
            <a:fillRect/>
          </a:stretch>
        </p:blipFill>
        <p:spPr>
          <a:xfrm rot="21039173">
            <a:off x="736599" y="804839"/>
            <a:ext cx="5674463" cy="3177699"/>
          </a:xfrm>
          <a:prstGeom prst="rect">
            <a:avLst/>
          </a:prstGeom>
        </p:spPr>
      </p:pic>
      <p:pic>
        <p:nvPicPr>
          <p:cNvPr id="5" name="Picture 4"/>
          <p:cNvPicPr>
            <a:picLocks noChangeAspect="1"/>
          </p:cNvPicPr>
          <p:nvPr/>
        </p:nvPicPr>
        <p:blipFill>
          <a:blip r:embed="rId5"/>
          <a:stretch>
            <a:fillRect/>
          </a:stretch>
        </p:blipFill>
        <p:spPr>
          <a:xfrm>
            <a:off x="5922613" y="2707351"/>
            <a:ext cx="5200392" cy="3908420"/>
          </a:xfrm>
          <a:prstGeom prst="rect">
            <a:avLst/>
          </a:prstGeom>
        </p:spPr>
      </p:pic>
      <p:pic>
        <p:nvPicPr>
          <p:cNvPr id="3" name="Sound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569702757"/>
      </p:ext>
    </p:extLst>
  </p:cSld>
  <p:clrMapOvr>
    <a:masterClrMapping/>
  </p:clrMapOvr>
  <mc:AlternateContent xmlns:mc="http://schemas.openxmlformats.org/markup-compatibility/2006" xmlns:p14="http://schemas.microsoft.com/office/powerpoint/2010/main">
    <mc:Choice Requires="p14">
      <p:transition spd="slow" p14:dur="2000" advTm="20532"/>
    </mc:Choice>
    <mc:Fallback xmlns="">
      <p:transition spd="slow" advTm="205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4"/>
          <a:stretch>
            <a:fillRect/>
          </a:stretch>
        </p:blipFill>
        <p:spPr>
          <a:xfrm rot="20830238">
            <a:off x="1148655" y="1197874"/>
            <a:ext cx="4605285" cy="3314052"/>
          </a:xfrm>
          <a:prstGeom prst="rect">
            <a:avLst/>
          </a:prstGeom>
        </p:spPr>
      </p:pic>
      <p:pic>
        <p:nvPicPr>
          <p:cNvPr id="5" name="Picture 4"/>
          <p:cNvPicPr>
            <a:picLocks noChangeAspect="1"/>
          </p:cNvPicPr>
          <p:nvPr/>
        </p:nvPicPr>
        <p:blipFill>
          <a:blip r:embed="rId5"/>
          <a:stretch>
            <a:fillRect/>
          </a:stretch>
        </p:blipFill>
        <p:spPr>
          <a:xfrm>
            <a:off x="5135838" y="1859751"/>
            <a:ext cx="5965297" cy="4473973"/>
          </a:xfrm>
          <a:prstGeom prst="rect">
            <a:avLst/>
          </a:prstGeom>
        </p:spPr>
      </p:pic>
      <p:pic>
        <p:nvPicPr>
          <p:cNvPr id="3" name="Sound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1512138573"/>
      </p:ext>
    </p:extLst>
  </p:cSld>
  <p:clrMapOvr>
    <a:masterClrMapping/>
  </p:clrMapOvr>
  <mc:AlternateContent xmlns:mc="http://schemas.openxmlformats.org/markup-compatibility/2006" xmlns:p14="http://schemas.microsoft.com/office/powerpoint/2010/main">
    <mc:Choice Requires="p14">
      <p:transition spd="slow" p14:dur="2000" advTm="26533"/>
    </mc:Choice>
    <mc:Fallback xmlns="">
      <p:transition spd="slow" advTm="2653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4"/>
          <a:stretch>
            <a:fillRect/>
          </a:stretch>
        </p:blipFill>
        <p:spPr>
          <a:xfrm rot="20909147">
            <a:off x="602565" y="909421"/>
            <a:ext cx="5796640" cy="3402806"/>
          </a:xfrm>
          <a:prstGeom prst="rect">
            <a:avLst/>
          </a:prstGeom>
        </p:spPr>
      </p:pic>
      <p:pic>
        <p:nvPicPr>
          <p:cNvPr id="5" name="Picture 4"/>
          <p:cNvPicPr>
            <a:picLocks noChangeAspect="1"/>
          </p:cNvPicPr>
          <p:nvPr/>
        </p:nvPicPr>
        <p:blipFill>
          <a:blip r:embed="rId5"/>
          <a:stretch>
            <a:fillRect/>
          </a:stretch>
        </p:blipFill>
        <p:spPr>
          <a:xfrm>
            <a:off x="5234135" y="3256583"/>
            <a:ext cx="5683676" cy="3182859"/>
          </a:xfrm>
          <a:prstGeom prst="rect">
            <a:avLst/>
          </a:prstGeom>
        </p:spPr>
      </p:pic>
      <p:pic>
        <p:nvPicPr>
          <p:cNvPr id="3" name="Sound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1191517813"/>
      </p:ext>
    </p:extLst>
  </p:cSld>
  <p:clrMapOvr>
    <a:masterClrMapping/>
  </p:clrMapOvr>
  <mc:AlternateContent xmlns:mc="http://schemas.openxmlformats.org/markup-compatibility/2006" xmlns:p14="http://schemas.microsoft.com/office/powerpoint/2010/main">
    <mc:Choice Requires="p14">
      <p:transition spd="slow" p14:dur="2000" advTm="19807"/>
    </mc:Choice>
    <mc:Fallback xmlns="">
      <p:transition spd="slow" advTm="1980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5" name="Content Placeholder 4"/>
          <p:cNvPicPr>
            <a:picLocks noGrp="1" noChangeAspect="1"/>
          </p:cNvPicPr>
          <p:nvPr>
            <p:ph idx="1"/>
          </p:nvPr>
        </p:nvPicPr>
        <p:blipFill>
          <a:blip r:embed="rId4"/>
          <a:stretch>
            <a:fillRect/>
          </a:stretch>
        </p:blipFill>
        <p:spPr>
          <a:xfrm>
            <a:off x="5836502" y="2454443"/>
            <a:ext cx="5517298" cy="3671511"/>
          </a:xfrm>
          <a:prstGeom prst="rect">
            <a:avLst/>
          </a:prstGeom>
        </p:spPr>
      </p:pic>
      <p:pic>
        <p:nvPicPr>
          <p:cNvPr id="4" name="Picture 3"/>
          <p:cNvPicPr>
            <a:picLocks noChangeAspect="1"/>
          </p:cNvPicPr>
          <p:nvPr/>
        </p:nvPicPr>
        <p:blipFill>
          <a:blip r:embed="rId5"/>
          <a:stretch>
            <a:fillRect/>
          </a:stretch>
        </p:blipFill>
        <p:spPr>
          <a:xfrm rot="20846046">
            <a:off x="1127604" y="848059"/>
            <a:ext cx="4790479" cy="3187846"/>
          </a:xfrm>
          <a:prstGeom prst="rect">
            <a:avLst/>
          </a:prstGeom>
        </p:spPr>
      </p:pic>
      <p:pic>
        <p:nvPicPr>
          <p:cNvPr id="3" name="Sound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554874816"/>
      </p:ext>
    </p:extLst>
  </p:cSld>
  <p:clrMapOvr>
    <a:masterClrMapping/>
  </p:clrMapOvr>
  <mc:AlternateContent xmlns:mc="http://schemas.openxmlformats.org/markup-compatibility/2006" xmlns:p14="http://schemas.microsoft.com/office/powerpoint/2010/main">
    <mc:Choice Requires="p14">
      <p:transition spd="slow" p14:dur="2000" advTm="46228"/>
    </mc:Choice>
    <mc:Fallback xmlns="">
      <p:transition spd="slow" advTm="4622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4"/>
            <a:ext cx="10515600" cy="6661317"/>
          </a:xfrm>
        </p:spPr>
        <p:txBody>
          <a:bodyPr>
            <a:normAutofit fontScale="90000"/>
          </a:bodyPr>
          <a:lstStyle/>
          <a:p>
            <a:r>
              <a:rPr lang="en-US" b="1" dirty="0" smtClean="0">
                <a:latin typeface="Sassoon Infant Std" charset="0"/>
                <a:ea typeface="Sassoon Infant Std" charset="0"/>
                <a:cs typeface="Sassoon Infant Std" charset="0"/>
              </a:rPr>
              <a:t>Task:</a:t>
            </a:r>
            <a:br>
              <a:rPr lang="en-US" b="1" dirty="0" smtClean="0">
                <a:latin typeface="Sassoon Infant Std" charset="0"/>
                <a:ea typeface="Sassoon Infant Std" charset="0"/>
                <a:cs typeface="Sassoon Infant Std" charset="0"/>
              </a:rPr>
            </a:br>
            <a:r>
              <a:rPr lang="en-US" dirty="0" smtClean="0">
                <a:latin typeface="Sassoon Infant Std" charset="0"/>
                <a:ea typeface="Sassoon Infant Std" charset="0"/>
                <a:cs typeface="Sassoon Infant Std" charset="0"/>
              </a:rPr>
              <a:t>Go for a walk in your local area.</a:t>
            </a:r>
            <a:br>
              <a:rPr lang="en-US" dirty="0" smtClean="0">
                <a:latin typeface="Sassoon Infant Std" charset="0"/>
                <a:ea typeface="Sassoon Infant Std" charset="0"/>
                <a:cs typeface="Sassoon Infant Std" charset="0"/>
              </a:rPr>
            </a:br>
            <a:r>
              <a:rPr lang="en-US" dirty="0" smtClean="0">
                <a:latin typeface="Sassoon Infant Std" charset="0"/>
                <a:ea typeface="Sassoon Infant Std" charset="0"/>
                <a:cs typeface="Sassoon Infant Std" charset="0"/>
              </a:rPr>
              <a:t/>
            </a:r>
            <a:br>
              <a:rPr lang="en-US" dirty="0" smtClean="0">
                <a:latin typeface="Sassoon Infant Std" charset="0"/>
                <a:ea typeface="Sassoon Infant Std" charset="0"/>
                <a:cs typeface="Sassoon Infant Std" charset="0"/>
              </a:rPr>
            </a:br>
            <a:r>
              <a:rPr lang="en-US" dirty="0" smtClean="0">
                <a:latin typeface="Sassoon Infant Std" charset="0"/>
                <a:ea typeface="Sassoon Infant Std" charset="0"/>
                <a:cs typeface="Sassoon Infant Std" charset="0"/>
              </a:rPr>
              <a:t>Have a look to see if you can find a shop, a church, field, trees, woods, flowers, roads, orchard, school, animals. You may like to take the checklist with you or maybe take some photos of things that you see. </a:t>
            </a:r>
            <a:br>
              <a:rPr lang="en-US" dirty="0" smtClean="0">
                <a:latin typeface="Sassoon Infant Std" charset="0"/>
                <a:ea typeface="Sassoon Infant Std" charset="0"/>
                <a:cs typeface="Sassoon Infant Std" charset="0"/>
              </a:rPr>
            </a:br>
            <a:r>
              <a:rPr lang="en-US" dirty="0" smtClean="0">
                <a:latin typeface="Sassoon Infant Std" charset="0"/>
                <a:ea typeface="Sassoon Infant Std" charset="0"/>
                <a:cs typeface="Sassoon Infant Std" charset="0"/>
              </a:rPr>
              <a:t>What time of year do you think it is?</a:t>
            </a:r>
            <a:br>
              <a:rPr lang="en-US" dirty="0" smtClean="0">
                <a:latin typeface="Sassoon Infant Std" charset="0"/>
                <a:ea typeface="Sassoon Infant Std" charset="0"/>
                <a:cs typeface="Sassoon Infant Std" charset="0"/>
              </a:rPr>
            </a:br>
            <a:r>
              <a:rPr lang="en-US" dirty="0" smtClean="0">
                <a:latin typeface="Sassoon Infant Std" charset="0"/>
                <a:ea typeface="Sassoon Infant Std" charset="0"/>
                <a:cs typeface="Sassoon Infant Std" charset="0"/>
              </a:rPr>
              <a:t>How do you know?</a:t>
            </a:r>
            <a:r>
              <a:rPr lang="en-US" b="1" dirty="0" smtClean="0">
                <a:latin typeface="Sassoon Infant Std" charset="0"/>
                <a:ea typeface="Sassoon Infant Std" charset="0"/>
                <a:cs typeface="Sassoon Infant Std" charset="0"/>
              </a:rPr>
              <a:t/>
            </a:r>
            <a:br>
              <a:rPr lang="en-US" b="1" dirty="0" smtClean="0">
                <a:latin typeface="Sassoon Infant Std" charset="0"/>
                <a:ea typeface="Sassoon Infant Std" charset="0"/>
                <a:cs typeface="Sassoon Infant Std" charset="0"/>
              </a:rPr>
            </a:br>
            <a:endParaRPr lang="en-US" b="1" dirty="0">
              <a:latin typeface="Sassoon Infant Std" charset="0"/>
              <a:ea typeface="Sassoon Infant Std" charset="0"/>
              <a:cs typeface="Sassoon Infant Std" charset="0"/>
            </a:endParaRPr>
          </a:p>
        </p:txBody>
      </p:sp>
      <p:pic>
        <p:nvPicPr>
          <p:cNvPr id="3" name="Sound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1407037238"/>
      </p:ext>
    </p:extLst>
  </p:cSld>
  <p:clrMapOvr>
    <a:masterClrMapping/>
  </p:clrMapOvr>
  <mc:AlternateContent xmlns:mc="http://schemas.openxmlformats.org/markup-compatibility/2006" xmlns:p14="http://schemas.microsoft.com/office/powerpoint/2010/main">
    <mc:Choice Requires="p14">
      <p:transition spd="slow" p14:dur="2000" advTm="82335"/>
    </mc:Choice>
    <mc:Fallback xmlns="">
      <p:transition spd="slow" advTm="8233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TotalTime>
  <Words>5</Words>
  <Application>Microsoft Macintosh PowerPoint</Application>
  <PresentationFormat>Widescreen</PresentationFormat>
  <Paragraphs>2</Paragraphs>
  <Slides>7</Slides>
  <Notes>0</Notes>
  <HiddenSlides>0</HiddenSlides>
  <MMClips>7</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Calibri</vt:lpstr>
      <vt:lpstr>Calibri Light</vt:lpstr>
      <vt:lpstr>Sassoon Infant Std</vt:lpstr>
      <vt:lpstr>Arial</vt:lpstr>
      <vt:lpstr>Office Theme</vt:lpstr>
      <vt:lpstr>Our local area Wednesday 6th January</vt:lpstr>
      <vt:lpstr>PowerPoint Presentation</vt:lpstr>
      <vt:lpstr>PowerPoint Presentation</vt:lpstr>
      <vt:lpstr>PowerPoint Presentation</vt:lpstr>
      <vt:lpstr>PowerPoint Presentation</vt:lpstr>
      <vt:lpstr>PowerPoint Presentation</vt:lpstr>
      <vt:lpstr>Task: Go for a walk in your local area.  Have a look to see if you can find a shop, a church, field, trees, woods, flowers, roads, orchard, school, animals. You may like to take the checklist with you or maybe take some photos of things that you see.  What time of year do you think it is? How do you know? </vt:lpstr>
    </vt:vector>
  </TitlesOfParts>
  <Company/>
  <LinksUpToDate>false</LinksUpToDate>
  <SharedDoc>false</SharedDoc>
  <HyperlinksChanged>false</HyperlinksChanged>
  <AppVersion>15.0033</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Our local area Wednesday 5th January</dc:title>
  <dc:creator>Neil Penfold</dc:creator>
  <cp:lastModifiedBy>Neil Penfold</cp:lastModifiedBy>
  <cp:revision>2</cp:revision>
  <dcterms:created xsi:type="dcterms:W3CDTF">2021-01-03T10:03:41Z</dcterms:created>
  <dcterms:modified xsi:type="dcterms:W3CDTF">2021-01-03T11:47:11Z</dcterms:modified>
</cp:coreProperties>
</file>