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6177A-9623-4621-8F84-F465E32051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964C11-1B75-423E-8584-F2944A067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C237B-C2DB-48E8-A870-512425DD7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7202D-B43E-4C12-8B64-32B13540C3F6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1BE5-7886-4527-BE51-AF2156A49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3DB7D8-9C48-4AA1-95F3-781E04FE0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A93D9-F9EA-4303-B684-38BC476120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669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C7AA7-913D-43FD-9B91-235F78290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0B491-FBE8-42E3-8B7E-E1CD4C78D3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FD753F-436E-4C78-A27A-C34C03821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7202D-B43E-4C12-8B64-32B13540C3F6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E530D8-3C00-4C36-8C19-3C278540A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3F801-2A29-440B-91B2-C393B8CAB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A93D9-F9EA-4303-B684-38BC476120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90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8B3EA-D410-44F7-BA10-14E7E9B9E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44AD5-9140-4BB0-9D1F-A286A5160F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24D846-B055-4302-B127-08FB03535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7202D-B43E-4C12-8B64-32B13540C3F6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4D1B7E-8F01-4273-BD5F-6AC44730F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33B367-DB5B-4665-A0BF-FD88E2EA7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A93D9-F9EA-4303-B684-38BC476120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76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06B90-9F05-4030-B8D7-99ECBB1F2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E4EA25-8F9F-4EEA-BAE3-D757B745C2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A88AFF-0145-462A-A4FE-333D2AEE4F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8D6078-9FF5-434C-8CD8-61B3DF7D6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7202D-B43E-4C12-8B64-32B13540C3F6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AAB2C8-635D-422F-8045-FFE1E8112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9BEF48-2BF0-4316-8446-E61A151AE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A93D9-F9EA-4303-B684-38BC476120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587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26E6D-C479-43F0-95E0-35BA46E83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883FD5-43B0-433E-A802-955102A414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698AAD-0359-42DD-9508-34A26BCE21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E59E5D-E0E5-4BF9-9D52-C9098E439C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BCD0D7-7161-45E5-A708-C6275F8C77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3F7C3F-ACEA-4F2D-B2A7-56C0F83A8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7202D-B43E-4C12-8B64-32B13540C3F6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27A78E-3150-456A-B0EC-4A5875AD2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D82547-820C-426C-AB63-2821ED653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A93D9-F9EA-4303-B684-38BC476120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131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99E7D-F82F-4FE7-9D7C-8C7517616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23D26A-ECCE-4B14-BA78-98590AA6B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7202D-B43E-4C12-8B64-32B13540C3F6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1299CB-2C45-4C7C-8A3F-0F4F7ED2E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20366E-BD0E-4838-AA68-8F0012353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A93D9-F9EA-4303-B684-38BC476120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694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FA5570-FAC2-442E-98DF-C5EE2ACE9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7202D-B43E-4C12-8B64-32B13540C3F6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6230DD-43BE-4819-9F28-E665C9CE2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5FF265-7C5B-48EB-9697-D0C1C319E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A93D9-F9EA-4303-B684-38BC476120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872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5B5E9-0BD3-4DF9-87A2-32A6C7EF6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61415D-B24E-4B8E-B7F9-B6FC4DDA33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6DB0C1-96A4-4450-AB3A-3D6302DF25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6EA17-299D-4FF0-8847-51D80B6BB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7202D-B43E-4C12-8B64-32B13540C3F6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AEB8B4-9719-4D51-9F9B-C71054841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A9054F-0123-42EF-B313-B5CA2C071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A93D9-F9EA-4303-B684-38BC476120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816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7C7BA-0302-44D5-B700-8C4B618C8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0B007A-9701-447C-BA65-844BD56027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52CA0E-895C-4F39-884C-ACD451D1EA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E4C1FC-981A-46AB-A4D5-4736C1B48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7202D-B43E-4C12-8B64-32B13540C3F6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2ACA3F-8686-4A39-9497-F8CEE080F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0148BC-B2AD-4590-99BA-2B1AFA2EA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A93D9-F9EA-4303-B684-38BC476120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061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39339-9CE8-4C09-A50A-798D7EA94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7ED6FF-FD7C-4B46-BD7A-78EEFD23A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A6BE63-3084-49BE-9183-E1C026BCA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7202D-B43E-4C12-8B64-32B13540C3F6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3BB14-1547-4885-9F42-44AA0D347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2F5303-447F-43A5-9920-8C6F98610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A93D9-F9EA-4303-B684-38BC476120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389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FC77461-A89C-4209-A005-B8F1D09DF6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B5BC40-B1F0-42AF-B7EE-CDD75B7799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C735F-9A91-47AA-B3BF-6095DAA20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7202D-B43E-4C12-8B64-32B13540C3F6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48F16D-0447-4EC9-AE8D-4345C8508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247F39-63F0-4043-BA8B-EA14F614F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A93D9-F9EA-4303-B684-38BC476120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608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81B868-AA63-4234-9CBE-233936EC2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00ADD3-983E-4576-A2E3-AE813D0B5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8C3EFE-4A2E-4707-865C-476B601388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7202D-B43E-4C12-8B64-32B13540C3F6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E891F4-130A-406F-BD06-E687028AF7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9C53E5-E238-4102-B95D-73D5A4E14D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A93D9-F9EA-4303-B684-38BC476120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658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wareness raising campaign on climate change">
            <a:extLst>
              <a:ext uri="{FF2B5EF4-FFF2-40B4-BE49-F238E27FC236}">
                <a16:creationId xmlns:a16="http://schemas.microsoft.com/office/drawing/2014/main" id="{7A9403D0-23A5-4063-85B0-6E4249EFC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089" y="1720762"/>
            <a:ext cx="6897822" cy="341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466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MOTIONAL CAMPAIGN CALLS FOR URGENT ACTION TO COMBAT CLIMATE CHANGE - Agent  Marketing">
            <a:extLst>
              <a:ext uri="{FF2B5EF4-FFF2-40B4-BE49-F238E27FC236}">
                <a16:creationId xmlns:a16="http://schemas.microsoft.com/office/drawing/2014/main" id="{24EBEA95-B5B7-48AB-A39E-2E937EC54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733425"/>
            <a:ext cx="10287000" cy="539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577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Waste Free Oceans Film Advert By Jung von Matt: The Ocean Plastic Book | Ads  of the World™">
            <a:extLst>
              <a:ext uri="{FF2B5EF4-FFF2-40B4-BE49-F238E27FC236}">
                <a16:creationId xmlns:a16="http://schemas.microsoft.com/office/drawing/2014/main" id="{612F4AC4-DD30-41D9-ABD4-5DD4ADFCBC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195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limate Change PSA Poster on Behance">
            <a:extLst>
              <a:ext uri="{FF2B5EF4-FFF2-40B4-BE49-F238E27FC236}">
                <a16:creationId xmlns:a16="http://schemas.microsoft.com/office/drawing/2014/main" id="{FD28F3BB-F6EB-4F95-9753-DA5378ABBC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463" y="0"/>
            <a:ext cx="52990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885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0 Most Striking WWF Posters That Will Motivate You To Fight For The Planet">
            <a:extLst>
              <a:ext uri="{FF2B5EF4-FFF2-40B4-BE49-F238E27FC236}">
                <a16:creationId xmlns:a16="http://schemas.microsoft.com/office/drawing/2014/main" id="{61155FD1-144A-476B-9E44-A2F4D73B7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629" y="495299"/>
            <a:ext cx="7808742" cy="5867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3037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No Planet B Climate Change is Real // Women's March | Etsy">
            <a:extLst>
              <a:ext uri="{FF2B5EF4-FFF2-40B4-BE49-F238E27FC236}">
                <a16:creationId xmlns:a16="http://schemas.microsoft.com/office/drawing/2014/main" id="{D4EFEE25-318F-434F-8039-C02BC90243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57" t="9644" r="20030" b="10032"/>
          <a:stretch/>
        </p:blipFill>
        <p:spPr bwMode="auto">
          <a:xfrm>
            <a:off x="3319973" y="0"/>
            <a:ext cx="51324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2233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REEVES</dc:creator>
  <cp:lastModifiedBy>Emily REEVES</cp:lastModifiedBy>
  <cp:revision>1</cp:revision>
  <dcterms:created xsi:type="dcterms:W3CDTF">2021-01-28T20:58:46Z</dcterms:created>
  <dcterms:modified xsi:type="dcterms:W3CDTF">2021-01-28T21:22:02Z</dcterms:modified>
</cp:coreProperties>
</file>