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64" r:id="rId3"/>
    <p:sldId id="265" r:id="rId4"/>
    <p:sldId id="261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FF33CC"/>
    <a:srgbClr val="FF6600"/>
    <a:srgbClr val="FFFF66"/>
    <a:srgbClr val="800000"/>
    <a:srgbClr val="00FF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63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8493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577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923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099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03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74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934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6536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7735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6728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348531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8029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285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935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941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612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C7E4400-7432-4929-88F1-C3E464219629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D22CB9-9BBB-4902-8DAF-66E68348C7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7625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5" Type="http://schemas.openxmlformats.org/officeDocument/2006/relationships/image" Target="../media/image2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0EEE2C5-22D7-4CA9-92F3-2DA37B9EACD4}"/>
              </a:ext>
            </a:extLst>
          </p:cNvPr>
          <p:cNvSpPr txBox="1"/>
          <p:nvPr/>
        </p:nvSpPr>
        <p:spPr>
          <a:xfrm>
            <a:off x="1351722" y="861391"/>
            <a:ext cx="82693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Design Task</a:t>
            </a:r>
          </a:p>
          <a:p>
            <a:r>
              <a:rPr lang="en-GB" sz="2800" b="1" dirty="0"/>
              <a:t>Choose one of the following</a:t>
            </a:r>
          </a:p>
          <a:p>
            <a:r>
              <a:rPr lang="en-GB" sz="2800" b="1" dirty="0"/>
              <a:t>                        (…or both if you really want to!)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44CBE0-4B6D-41FC-BC4A-8DA922AFDB27}"/>
              </a:ext>
            </a:extLst>
          </p:cNvPr>
          <p:cNvSpPr txBox="1"/>
          <p:nvPr/>
        </p:nvSpPr>
        <p:spPr>
          <a:xfrm>
            <a:off x="4956313" y="4168241"/>
            <a:ext cx="6096000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0" dirty="0">
                <a:solidFill>
                  <a:schemeClr val="tx1">
                    <a:lumMod val="95000"/>
                  </a:schemeClr>
                </a:solidFill>
                <a:effectLst/>
                <a:latin typeface="Calibri Light" panose="020F0302020204030204" pitchFamily="34" charset="0"/>
              </a:rPr>
              <a:t>Design a farm!  Will it be arable, pastoral or both? Think about all the buildings you might need -spaces for animals and for machinery. Draw it out on squared paper like a plan. Perhaps you could create a key. Colour the animal areas one colour, storage another, crops another. </a:t>
            </a:r>
            <a:endParaRPr lang="en-GB" sz="2000" b="1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C5949C-91D8-4926-AF9C-49268110B20E}"/>
              </a:ext>
            </a:extLst>
          </p:cNvPr>
          <p:cNvSpPr txBox="1"/>
          <p:nvPr/>
        </p:nvSpPr>
        <p:spPr>
          <a:xfrm>
            <a:off x="728869" y="2800383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i="0" dirty="0">
                <a:solidFill>
                  <a:schemeClr val="tx1">
                    <a:lumMod val="95000"/>
                  </a:schemeClr>
                </a:solidFill>
                <a:effectLst/>
                <a:latin typeface="Calibri Light" panose="020F0302020204030204" pitchFamily="34" charset="0"/>
              </a:rPr>
              <a:t>Think about what you have learned about farming, can you design a machine or vehicle that would really help a farmer? Draw it out and label it. Write a few sentences to explain what it does. </a:t>
            </a:r>
            <a:endParaRPr lang="en-GB" sz="2000" b="1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645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285125D-32B8-4D14-879B-A1CA57B3C361}"/>
              </a:ext>
            </a:extLst>
          </p:cNvPr>
          <p:cNvSpPr txBox="1"/>
          <p:nvPr/>
        </p:nvSpPr>
        <p:spPr>
          <a:xfrm>
            <a:off x="795130" y="834887"/>
            <a:ext cx="8786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Machinery</a:t>
            </a:r>
          </a:p>
          <a:p>
            <a:endParaRPr lang="en-GB" dirty="0"/>
          </a:p>
          <a:p>
            <a:r>
              <a:rPr lang="en-GB" dirty="0"/>
              <a:t>We know that farmers need a LOT of different pieces of machinery. Some things are HUGE..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E8E518-F186-4873-B179-5A353D4E57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531" y="2342259"/>
            <a:ext cx="3226191" cy="18006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8F22959-6BA7-41CC-9414-BD153DFFE6DF}"/>
              </a:ext>
            </a:extLst>
          </p:cNvPr>
          <p:cNvSpPr txBox="1"/>
          <p:nvPr/>
        </p:nvSpPr>
        <p:spPr>
          <a:xfrm>
            <a:off x="4412974" y="2478157"/>
            <a:ext cx="4863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..but other things are not so enormous.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44FF5CE-18B7-466C-851E-0C15EEA95D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6522" y="2478157"/>
            <a:ext cx="1640785" cy="21900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6F71C8-AE7F-47B8-A417-ADC902AA538F}"/>
              </a:ext>
            </a:extLst>
          </p:cNvPr>
          <p:cNvSpPr txBox="1"/>
          <p:nvPr/>
        </p:nvSpPr>
        <p:spPr>
          <a:xfrm>
            <a:off x="1881809" y="4707475"/>
            <a:ext cx="7248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you design a useful piece of machinery that could make a farmer’s life easier? This doesn’t have to be a massive tractor – maybe it could be something for the tractor? Could your invention make the farmer’s early mornings a little easier?</a:t>
            </a:r>
          </a:p>
        </p:txBody>
      </p:sp>
    </p:spTree>
    <p:extLst>
      <p:ext uri="{BB962C8B-B14F-4D97-AF65-F5344CB8AC3E}">
        <p14:creationId xmlns:p14="http://schemas.microsoft.com/office/powerpoint/2010/main" val="16624416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99562A8-E4E5-47C0-946E-FE1D0B806F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027" y="323556"/>
            <a:ext cx="4685010" cy="23741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7A052C3-7F7A-4974-A596-FA6B61C76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335150" y="2057281"/>
            <a:ext cx="5413717" cy="27434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AA14258-C134-44DA-893B-7888D97820AD}"/>
              </a:ext>
            </a:extLst>
          </p:cNvPr>
          <p:cNvSpPr txBox="1"/>
          <p:nvPr/>
        </p:nvSpPr>
        <p:spPr>
          <a:xfrm>
            <a:off x="423027" y="2792947"/>
            <a:ext cx="662588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Design your very own farm!</a:t>
            </a:r>
          </a:p>
          <a:p>
            <a:r>
              <a:rPr lang="en-GB" b="1" dirty="0"/>
              <a:t>Will it be pastoral? Arable? A mix of both?! </a:t>
            </a:r>
          </a:p>
          <a:p>
            <a:endParaRPr lang="en-GB" b="1" dirty="0"/>
          </a:p>
          <a:p>
            <a:r>
              <a:rPr lang="en-GB" b="1" dirty="0"/>
              <a:t>Draw it as a plan – like these pictures here. Label everything that you include –challenge yourself to use a key to help me see what you have designed.</a:t>
            </a:r>
          </a:p>
          <a:p>
            <a:r>
              <a:rPr lang="en-GB" b="1" dirty="0"/>
              <a:t>You could draw your plan like these pictures here (these are gardens, not farms) or like my idea on the next slide where I used the computer to draw coloured boxes.</a:t>
            </a:r>
          </a:p>
          <a:p>
            <a:endParaRPr lang="en-GB" b="1" dirty="0"/>
          </a:p>
          <a:p>
            <a:r>
              <a:rPr lang="en-GB" b="1" dirty="0"/>
              <a:t>Think which style you prefer, which is nicer and clearer to look at? Make a decision and then…design!!</a:t>
            </a:r>
          </a:p>
        </p:txBody>
      </p:sp>
    </p:spTree>
    <p:extLst>
      <p:ext uri="{BB962C8B-B14F-4D97-AF65-F5344CB8AC3E}">
        <p14:creationId xmlns:p14="http://schemas.microsoft.com/office/powerpoint/2010/main" val="1835140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08F0C54-6951-44F5-BA10-4BED18BED5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231" t="27271" r="36192" b="8288"/>
          <a:stretch/>
        </p:blipFill>
        <p:spPr>
          <a:xfrm rot="5400000">
            <a:off x="2224059" y="-1709697"/>
            <a:ext cx="6713655" cy="10277396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EC18E8D-19DF-40F7-B720-68984672A28C}"/>
              </a:ext>
            </a:extLst>
          </p:cNvPr>
          <p:cNvSpPr/>
          <p:nvPr/>
        </p:nvSpPr>
        <p:spPr>
          <a:xfrm rot="10800000">
            <a:off x="8464642" y="3010493"/>
            <a:ext cx="1239552" cy="520107"/>
          </a:xfrm>
          <a:prstGeom prst="rect">
            <a:avLst/>
          </a:prstGeom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24F18CC-021E-46CE-9758-703EE01D82EE}"/>
              </a:ext>
            </a:extLst>
          </p:cNvPr>
          <p:cNvSpPr/>
          <p:nvPr/>
        </p:nvSpPr>
        <p:spPr>
          <a:xfrm>
            <a:off x="7708785" y="1517738"/>
            <a:ext cx="2751265" cy="1262355"/>
          </a:xfrm>
          <a:prstGeom prst="rect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823A17-6B9D-40E9-A26E-4CE69517277F}"/>
              </a:ext>
            </a:extLst>
          </p:cNvPr>
          <p:cNvSpPr/>
          <p:nvPr/>
        </p:nvSpPr>
        <p:spPr>
          <a:xfrm>
            <a:off x="1883172" y="406379"/>
            <a:ext cx="1510938" cy="1607252"/>
          </a:xfrm>
          <a:prstGeom prst="rect">
            <a:avLst/>
          </a:prstGeom>
          <a:solidFill>
            <a:srgbClr val="FFFF66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AE3A3E-1853-459C-85BE-348E62191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9349" y="687775"/>
            <a:ext cx="2865368" cy="13534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F33C54-CED6-42AB-917B-DCA7EAE000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-328200" y="3695862"/>
            <a:ext cx="3632732" cy="182730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9DF547E-CD56-429F-B722-FB565D3E67A7}"/>
              </a:ext>
            </a:extLst>
          </p:cNvPr>
          <p:cNvSpPr/>
          <p:nvPr/>
        </p:nvSpPr>
        <p:spPr>
          <a:xfrm rot="5400000">
            <a:off x="6205608" y="552253"/>
            <a:ext cx="1198389" cy="906641"/>
          </a:xfrm>
          <a:prstGeom prst="rect">
            <a:avLst/>
          </a:prstGeom>
          <a:solidFill>
            <a:schemeClr val="accent4">
              <a:lumMod val="75000"/>
            </a:schemeClr>
          </a:solidFill>
          <a:ln w="571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5D18B41-5A8D-43F0-A8CF-4E9F920262A6}"/>
              </a:ext>
            </a:extLst>
          </p:cNvPr>
          <p:cNvSpPr/>
          <p:nvPr/>
        </p:nvSpPr>
        <p:spPr>
          <a:xfrm>
            <a:off x="3603332" y="3746912"/>
            <a:ext cx="2084021" cy="2632508"/>
          </a:xfrm>
          <a:prstGeom prst="rect">
            <a:avLst/>
          </a:prstGeom>
          <a:solidFill>
            <a:srgbClr val="996633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0D5D7A1-D039-455C-B76D-FED1D0BD8362}"/>
              </a:ext>
            </a:extLst>
          </p:cNvPr>
          <p:cNvSpPr/>
          <p:nvPr/>
        </p:nvSpPr>
        <p:spPr>
          <a:xfrm>
            <a:off x="5878637" y="3746912"/>
            <a:ext cx="2154094" cy="2632508"/>
          </a:xfrm>
          <a:prstGeom prst="rect">
            <a:avLst/>
          </a:prstGeom>
          <a:solidFill>
            <a:srgbClr val="996633"/>
          </a:solidFill>
          <a:ln w="5715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6029201-4F70-43B8-8B1A-4CDBD6BC0C8F}"/>
              </a:ext>
            </a:extLst>
          </p:cNvPr>
          <p:cNvSpPr/>
          <p:nvPr/>
        </p:nvSpPr>
        <p:spPr>
          <a:xfrm>
            <a:off x="7455878" y="310493"/>
            <a:ext cx="3102772" cy="1231333"/>
          </a:xfrm>
          <a:prstGeom prst="rect">
            <a:avLst/>
          </a:prstGeom>
          <a:solidFill>
            <a:srgbClr val="92D05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72763ECB-7B8F-4E65-A751-400DC0F74904}"/>
              </a:ext>
            </a:extLst>
          </p:cNvPr>
          <p:cNvSpPr/>
          <p:nvPr/>
        </p:nvSpPr>
        <p:spPr>
          <a:xfrm>
            <a:off x="9512154" y="310492"/>
            <a:ext cx="1046495" cy="1094032"/>
          </a:xfrm>
          <a:prstGeom prst="ellipse">
            <a:avLst/>
          </a:prstGeom>
          <a:solidFill>
            <a:srgbClr val="99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loud 19">
            <a:extLst>
              <a:ext uri="{FF2B5EF4-FFF2-40B4-BE49-F238E27FC236}">
                <a16:creationId xmlns:a16="http://schemas.microsoft.com/office/drawing/2014/main" id="{ED6612FC-62A1-49E0-88AD-715E9654FB49}"/>
              </a:ext>
            </a:extLst>
          </p:cNvPr>
          <p:cNvSpPr/>
          <p:nvPr/>
        </p:nvSpPr>
        <p:spPr>
          <a:xfrm>
            <a:off x="8025628" y="287306"/>
            <a:ext cx="356505" cy="344557"/>
          </a:xfrm>
          <a:prstGeom prst="cloud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BB177EF-8A4B-4138-BB3B-4EEAFB1C89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9226" y="307754"/>
            <a:ext cx="384081" cy="3596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2EBFC2B-A275-4201-9B3B-89540BD669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8203" y="709356"/>
            <a:ext cx="384081" cy="359695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85EB5C6C-760F-45A5-B800-3F201EF9FD1A}"/>
              </a:ext>
            </a:extLst>
          </p:cNvPr>
          <p:cNvSpPr/>
          <p:nvPr/>
        </p:nvSpPr>
        <p:spPr>
          <a:xfrm>
            <a:off x="8256104" y="3746912"/>
            <a:ext cx="2302545" cy="2632508"/>
          </a:xfrm>
          <a:prstGeom prst="rect">
            <a:avLst/>
          </a:prstGeom>
          <a:solidFill>
            <a:srgbClr val="00FF00"/>
          </a:solidFill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7656D7D-7B63-453B-8CFF-131B4A48E22B}"/>
              </a:ext>
            </a:extLst>
          </p:cNvPr>
          <p:cNvSpPr/>
          <p:nvPr/>
        </p:nvSpPr>
        <p:spPr>
          <a:xfrm rot="16200000">
            <a:off x="-463821" y="4654314"/>
            <a:ext cx="2809461" cy="733677"/>
          </a:xfrm>
          <a:prstGeom prst="rect">
            <a:avLst/>
          </a:prstGeom>
          <a:solidFill>
            <a:srgbClr val="8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BFEFB07-871C-42B8-B977-9E07CC8813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9349" y="380328"/>
            <a:ext cx="2865367" cy="562794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B23FA2F-6E61-4B00-A795-00675465653D}"/>
              </a:ext>
            </a:extLst>
          </p:cNvPr>
          <p:cNvSpPr/>
          <p:nvPr/>
        </p:nvSpPr>
        <p:spPr>
          <a:xfrm>
            <a:off x="2402261" y="4844370"/>
            <a:ext cx="964189" cy="1563693"/>
          </a:xfrm>
          <a:prstGeom prst="rect">
            <a:avLst/>
          </a:prstGeom>
          <a:solidFill>
            <a:schemeClr val="bg2">
              <a:lumMod val="50000"/>
            </a:schemeClr>
          </a:solidFill>
          <a:ln w="57150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71C47C34-FBED-408D-B9A7-10C582A847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5310" y="3882539"/>
            <a:ext cx="384081" cy="35969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ADAFB5E-1699-4277-83AF-F7C9BE906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7517" y="5977478"/>
            <a:ext cx="384081" cy="3596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5B2ED9A-041D-4CF0-B711-E737A7C834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41077" y="4953867"/>
            <a:ext cx="384081" cy="35969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A22C59E-895E-4281-845C-EE10801E7A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7792" y="4074558"/>
            <a:ext cx="384081" cy="35969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2D8F972-BFEB-4855-B5C7-59E05CDC2E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6184" y="5236560"/>
            <a:ext cx="384081" cy="35969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B9D776B-8C48-4B47-BE76-5D9464EE56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70010" y="3425671"/>
            <a:ext cx="384081" cy="35969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A1DADA5-91B3-4559-B6DD-24D8D51F0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4721" y="5732052"/>
            <a:ext cx="384081" cy="35969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F100647-BA5C-4D5F-B183-64C5BF3612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27372" y="4283376"/>
            <a:ext cx="384081" cy="35969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02E7AB6-951B-458E-BAB3-7B0961FFE9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20406" y="4530942"/>
            <a:ext cx="384081" cy="35969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466CBAF-5913-4899-98B6-8AF78A1943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5387" y="5877239"/>
            <a:ext cx="384081" cy="35969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666BC896-1C2B-4B59-9DC0-8A18952F79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2670" y="3882539"/>
            <a:ext cx="384081" cy="42232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B945517-C721-4EA9-ACD3-293AC5627342}"/>
              </a:ext>
            </a:extLst>
          </p:cNvPr>
          <p:cNvSpPr/>
          <p:nvPr/>
        </p:nvSpPr>
        <p:spPr>
          <a:xfrm rot="16200000">
            <a:off x="7995250" y="4915574"/>
            <a:ext cx="1065113" cy="520107"/>
          </a:xfrm>
          <a:prstGeom prst="rect">
            <a:avLst/>
          </a:prstGeom>
          <a:solidFill>
            <a:srgbClr val="FF66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AD82708-AAF6-4922-8B3F-70CBD84EACC5}"/>
              </a:ext>
            </a:extLst>
          </p:cNvPr>
          <p:cNvSpPr/>
          <p:nvPr/>
        </p:nvSpPr>
        <p:spPr>
          <a:xfrm rot="1152592">
            <a:off x="616273" y="2138478"/>
            <a:ext cx="45719" cy="58945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0DB6FF2-0619-4D12-A219-7D037734734D}"/>
              </a:ext>
            </a:extLst>
          </p:cNvPr>
          <p:cNvSpPr/>
          <p:nvPr/>
        </p:nvSpPr>
        <p:spPr>
          <a:xfrm>
            <a:off x="442187" y="415786"/>
            <a:ext cx="1349148" cy="1353429"/>
          </a:xfrm>
          <a:prstGeom prst="rect">
            <a:avLst/>
          </a:prstGeom>
          <a:solidFill>
            <a:srgbClr val="FF33CC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6A9CD0B-8E53-4422-BC98-258DCBE933C0}"/>
              </a:ext>
            </a:extLst>
          </p:cNvPr>
          <p:cNvSpPr txBox="1"/>
          <p:nvPr/>
        </p:nvSpPr>
        <p:spPr>
          <a:xfrm>
            <a:off x="11056920" y="381295"/>
            <a:ext cx="148652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Key</a:t>
            </a:r>
          </a:p>
          <a:p>
            <a:endParaRPr lang="en-GB" sz="1200" dirty="0"/>
          </a:p>
          <a:p>
            <a:r>
              <a:rPr lang="en-GB" sz="1200" dirty="0"/>
              <a:t>Farm Shop</a:t>
            </a:r>
          </a:p>
          <a:p>
            <a:endParaRPr lang="en-GB" sz="1200" dirty="0"/>
          </a:p>
          <a:p>
            <a:r>
              <a:rPr lang="en-GB" sz="1200" dirty="0"/>
              <a:t>Farm House</a:t>
            </a:r>
          </a:p>
          <a:p>
            <a:endParaRPr lang="en-GB" sz="1200" dirty="0"/>
          </a:p>
          <a:p>
            <a:r>
              <a:rPr lang="en-GB" sz="1200" dirty="0"/>
              <a:t>Garden</a:t>
            </a:r>
          </a:p>
          <a:p>
            <a:endParaRPr lang="en-GB" sz="1200" dirty="0"/>
          </a:p>
          <a:p>
            <a:r>
              <a:rPr lang="en-GB" sz="1200" dirty="0"/>
              <a:t>Cows</a:t>
            </a:r>
          </a:p>
          <a:p>
            <a:endParaRPr lang="en-GB" sz="1200" dirty="0"/>
          </a:p>
          <a:p>
            <a:r>
              <a:rPr lang="en-GB" sz="1200" dirty="0"/>
              <a:t>Milking room</a:t>
            </a:r>
          </a:p>
          <a:p>
            <a:endParaRPr lang="en-GB" sz="1200" dirty="0"/>
          </a:p>
          <a:p>
            <a:r>
              <a:rPr lang="en-GB" sz="1200" dirty="0"/>
              <a:t>Dairy </a:t>
            </a:r>
          </a:p>
          <a:p>
            <a:endParaRPr lang="en-GB" sz="1200" dirty="0"/>
          </a:p>
          <a:p>
            <a:r>
              <a:rPr lang="en-GB" sz="1200" dirty="0"/>
              <a:t>Tractor shed</a:t>
            </a:r>
          </a:p>
          <a:p>
            <a:endParaRPr lang="en-GB" sz="1200" dirty="0"/>
          </a:p>
          <a:p>
            <a:r>
              <a:rPr lang="en-GB" sz="1200" dirty="0"/>
              <a:t>Fruit orchard</a:t>
            </a:r>
          </a:p>
          <a:p>
            <a:endParaRPr lang="en-GB" sz="1200" dirty="0"/>
          </a:p>
          <a:p>
            <a:r>
              <a:rPr lang="en-GB" sz="1200" dirty="0"/>
              <a:t>Vegetable fields</a:t>
            </a:r>
          </a:p>
          <a:p>
            <a:endParaRPr lang="en-GB" sz="1200" dirty="0"/>
          </a:p>
          <a:p>
            <a:r>
              <a:rPr lang="en-GB" sz="1200" dirty="0"/>
              <a:t>Chicken Coop</a:t>
            </a:r>
          </a:p>
          <a:p>
            <a:endParaRPr lang="en-GB" sz="1200" dirty="0"/>
          </a:p>
          <a:p>
            <a:r>
              <a:rPr lang="en-GB" sz="1200" dirty="0"/>
              <a:t>Pond</a:t>
            </a:r>
          </a:p>
          <a:p>
            <a:endParaRPr lang="en-GB" dirty="0"/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E0CDE7FF-7659-4055-93B1-9AA88538A36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26350" y="882028"/>
            <a:ext cx="239072" cy="24011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0BF3A13-BB81-4365-8CC8-42F69E7A85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6350" y="1210005"/>
            <a:ext cx="247718" cy="244372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AF20ED5-62E9-4B58-8948-6E93033B51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08059" y="1541826"/>
            <a:ext cx="275653" cy="245993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32CE8CD-CA6B-45D6-9C7F-027EBE39A5E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8721" y="1978738"/>
            <a:ext cx="274992" cy="239836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8CEB8E5-7AC8-4C14-B243-080332D561D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719585" y="2341548"/>
            <a:ext cx="284932" cy="25923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E87B63FE-B916-415B-8439-912C70B8FA1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719585" y="2672218"/>
            <a:ext cx="264127" cy="27954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3CED7FC-E081-4436-94D1-DC9936EAD85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704752" y="3052713"/>
            <a:ext cx="320567" cy="239836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F103B28-035D-4A4B-9A76-BD761DA1BC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776751" y="3808429"/>
            <a:ext cx="227766" cy="28551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BA8BC3A-4BEA-4E22-BFED-BD4F75F06FF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760852" y="4196939"/>
            <a:ext cx="264468" cy="25505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3E1F685-ACA2-4BA9-9DE2-CCDC5035587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767781" y="4507653"/>
            <a:ext cx="274689" cy="2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1662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15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33" name="Picture 17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34" name="Oval 19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35" name="Picture 21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36" name="Picture 23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37" name="Rectangle 25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Rectangle 27">
            <a:extLst>
              <a:ext uri="{FF2B5EF4-FFF2-40B4-BE49-F238E27FC236}">
                <a16:creationId xmlns:a16="http://schemas.microsoft.com/office/drawing/2014/main" id="{F3F4807A-5068-4492-8025-D75F320E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B29B8B0-667F-443E-9620-DE4A11749919}"/>
              </a:ext>
            </a:extLst>
          </p:cNvPr>
          <p:cNvSpPr txBox="1"/>
          <p:nvPr/>
        </p:nvSpPr>
        <p:spPr>
          <a:xfrm>
            <a:off x="8000837" y="1325880"/>
            <a:ext cx="3543464" cy="30665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8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Some other ideas</a:t>
            </a:r>
          </a:p>
        </p:txBody>
      </p:sp>
      <p:sp>
        <p:nvSpPr>
          <p:cNvPr id="30" name="Freeform 36">
            <a:extLst>
              <a:ext uri="{FF2B5EF4-FFF2-40B4-BE49-F238E27FC236}">
                <a16:creationId xmlns:a16="http://schemas.microsoft.com/office/drawing/2014/main" id="{B24996F8-180C-4DCB-8A26-DFA336CDE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13666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A close - up of a map&#10;&#10;Description automatically generated with medium confidence">
            <a:extLst>
              <a:ext uri="{FF2B5EF4-FFF2-40B4-BE49-F238E27FC236}">
                <a16:creationId xmlns:a16="http://schemas.microsoft.com/office/drawing/2014/main" id="{17097AA8-0B99-4010-AD83-DE958C4F633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963" r="12549" b="1"/>
          <a:stretch/>
        </p:blipFill>
        <p:spPr>
          <a:xfrm>
            <a:off x="20" y="10"/>
            <a:ext cx="7759920" cy="6857991"/>
          </a:xfrm>
          <a:custGeom>
            <a:avLst/>
            <a:gdLst/>
            <a:ahLst/>
            <a:cxnLst/>
            <a:rect l="l" t="t" r="r" b="b"/>
            <a:pathLst>
              <a:path w="7759940" h="6858001">
                <a:moveTo>
                  <a:pt x="0" y="0"/>
                </a:moveTo>
                <a:lnTo>
                  <a:pt x="1296537" y="0"/>
                </a:lnTo>
                <a:lnTo>
                  <a:pt x="1296537" y="1"/>
                </a:lnTo>
                <a:lnTo>
                  <a:pt x="6415225" y="1"/>
                </a:lnTo>
                <a:lnTo>
                  <a:pt x="6415225" y="0"/>
                </a:lnTo>
                <a:lnTo>
                  <a:pt x="7758763" y="0"/>
                </a:lnTo>
                <a:lnTo>
                  <a:pt x="7733718" y="155677"/>
                </a:lnTo>
                <a:lnTo>
                  <a:pt x="7709849" y="310668"/>
                </a:lnTo>
                <a:lnTo>
                  <a:pt x="7686485" y="466344"/>
                </a:lnTo>
                <a:lnTo>
                  <a:pt x="7666482" y="622707"/>
                </a:lnTo>
                <a:lnTo>
                  <a:pt x="7646311" y="778383"/>
                </a:lnTo>
                <a:lnTo>
                  <a:pt x="7627485" y="934746"/>
                </a:lnTo>
                <a:lnTo>
                  <a:pt x="7611349" y="1089051"/>
                </a:lnTo>
                <a:lnTo>
                  <a:pt x="7596053" y="1245413"/>
                </a:lnTo>
                <a:lnTo>
                  <a:pt x="7582101" y="1401090"/>
                </a:lnTo>
                <a:lnTo>
                  <a:pt x="7569999" y="1554023"/>
                </a:lnTo>
                <a:lnTo>
                  <a:pt x="7557896" y="1709014"/>
                </a:lnTo>
                <a:lnTo>
                  <a:pt x="7547811" y="1861947"/>
                </a:lnTo>
                <a:lnTo>
                  <a:pt x="7539911" y="2014881"/>
                </a:lnTo>
                <a:lnTo>
                  <a:pt x="7531674" y="2167128"/>
                </a:lnTo>
                <a:lnTo>
                  <a:pt x="7524783" y="2318004"/>
                </a:lnTo>
                <a:lnTo>
                  <a:pt x="7519908" y="2467509"/>
                </a:lnTo>
                <a:lnTo>
                  <a:pt x="7515706" y="2617013"/>
                </a:lnTo>
                <a:lnTo>
                  <a:pt x="7511672" y="2765146"/>
                </a:lnTo>
                <a:lnTo>
                  <a:pt x="7509823" y="2911221"/>
                </a:lnTo>
                <a:lnTo>
                  <a:pt x="7507806" y="3057297"/>
                </a:lnTo>
                <a:lnTo>
                  <a:pt x="7506797" y="3201315"/>
                </a:lnTo>
                <a:lnTo>
                  <a:pt x="7507806" y="3343961"/>
                </a:lnTo>
                <a:lnTo>
                  <a:pt x="7507806" y="3485236"/>
                </a:lnTo>
                <a:lnTo>
                  <a:pt x="7509823" y="3625139"/>
                </a:lnTo>
                <a:lnTo>
                  <a:pt x="7512848" y="3762299"/>
                </a:lnTo>
                <a:lnTo>
                  <a:pt x="7515706" y="3898087"/>
                </a:lnTo>
                <a:lnTo>
                  <a:pt x="7518900" y="4031133"/>
                </a:lnTo>
                <a:lnTo>
                  <a:pt x="7523774" y="4163492"/>
                </a:lnTo>
                <a:lnTo>
                  <a:pt x="7528985" y="4293793"/>
                </a:lnTo>
                <a:lnTo>
                  <a:pt x="7533691" y="4421352"/>
                </a:lnTo>
                <a:lnTo>
                  <a:pt x="7546971" y="4670298"/>
                </a:lnTo>
                <a:lnTo>
                  <a:pt x="7561090" y="4908956"/>
                </a:lnTo>
                <a:lnTo>
                  <a:pt x="7575882" y="5138013"/>
                </a:lnTo>
                <a:lnTo>
                  <a:pt x="7592187" y="5354726"/>
                </a:lnTo>
                <a:lnTo>
                  <a:pt x="7609164" y="5561838"/>
                </a:lnTo>
                <a:lnTo>
                  <a:pt x="7627485" y="5753862"/>
                </a:lnTo>
                <a:lnTo>
                  <a:pt x="7645471" y="5934227"/>
                </a:lnTo>
                <a:lnTo>
                  <a:pt x="7663456" y="6100191"/>
                </a:lnTo>
                <a:lnTo>
                  <a:pt x="7680433" y="6252438"/>
                </a:lnTo>
                <a:lnTo>
                  <a:pt x="7696570" y="6387541"/>
                </a:lnTo>
                <a:lnTo>
                  <a:pt x="7711866" y="6509613"/>
                </a:lnTo>
                <a:lnTo>
                  <a:pt x="7724641" y="6612483"/>
                </a:lnTo>
                <a:lnTo>
                  <a:pt x="7736743" y="6698894"/>
                </a:lnTo>
                <a:lnTo>
                  <a:pt x="7754057" y="6817538"/>
                </a:lnTo>
                <a:lnTo>
                  <a:pt x="7759940" y="6858000"/>
                </a:lnTo>
                <a:lnTo>
                  <a:pt x="6854586" y="6858000"/>
                </a:lnTo>
                <a:lnTo>
                  <a:pt x="6854586" y="6858001"/>
                </a:lnTo>
                <a:lnTo>
                  <a:pt x="764022" y="6858001"/>
                </a:lnTo>
                <a:lnTo>
                  <a:pt x="76402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30182B0-3559-41D5-9EBC-0BD86BEDA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95637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77</TotalTime>
  <Words>320</Words>
  <Application>Microsoft Office PowerPoint</Application>
  <PresentationFormat>Widescreen</PresentationFormat>
  <Paragraphs>41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 Light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Hillsdon</dc:creator>
  <cp:lastModifiedBy>Kate Hillsdon</cp:lastModifiedBy>
  <cp:revision>9</cp:revision>
  <dcterms:created xsi:type="dcterms:W3CDTF">2021-02-06T19:00:10Z</dcterms:created>
  <dcterms:modified xsi:type="dcterms:W3CDTF">2021-02-07T17:05:17Z</dcterms:modified>
</cp:coreProperties>
</file>