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64" r:id="rId2"/>
    <p:sldId id="263" r:id="rId3"/>
    <p:sldId id="260" r:id="rId4"/>
    <p:sldId id="261" r:id="rId5"/>
    <p:sldId id="262"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B57E8-ACE7-4070-A464-2EF1BDD1ADF0}" type="datetimeFigureOut">
              <a:rPr lang="en-GB" smtClean="0"/>
              <a:t>08/01/2021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522034-8F01-41BB-873D-41F77959A673}" type="slidenum">
              <a:rPr lang="en-GB" smtClean="0"/>
              <a:t>‹#›</a:t>
            </a:fld>
            <a:endParaRPr lang="en-GB"/>
          </a:p>
        </p:txBody>
      </p:sp>
    </p:spTree>
    <p:extLst>
      <p:ext uri="{BB962C8B-B14F-4D97-AF65-F5344CB8AC3E}">
        <p14:creationId xmlns:p14="http://schemas.microsoft.com/office/powerpoint/2010/main" val="2912824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2</a:t>
            </a:fld>
            <a:endParaRPr lang="en-GB"/>
          </a:p>
        </p:txBody>
      </p:sp>
    </p:spTree>
    <p:extLst>
      <p:ext uri="{BB962C8B-B14F-4D97-AF65-F5344CB8AC3E}">
        <p14:creationId xmlns:p14="http://schemas.microsoft.com/office/powerpoint/2010/main" val="3130135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3</a:t>
            </a:fld>
            <a:endParaRPr lang="en-GB"/>
          </a:p>
        </p:txBody>
      </p:sp>
    </p:spTree>
    <p:extLst>
      <p:ext uri="{BB962C8B-B14F-4D97-AF65-F5344CB8AC3E}">
        <p14:creationId xmlns:p14="http://schemas.microsoft.com/office/powerpoint/2010/main" val="446567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4</a:t>
            </a:fld>
            <a:endParaRPr lang="en-GB"/>
          </a:p>
        </p:txBody>
      </p:sp>
    </p:spTree>
    <p:extLst>
      <p:ext uri="{BB962C8B-B14F-4D97-AF65-F5344CB8AC3E}">
        <p14:creationId xmlns:p14="http://schemas.microsoft.com/office/powerpoint/2010/main" val="4091575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773C053-91E3-41AF-B85A-6263413B4D1D}" type="slidenum">
              <a:rPr lang="en-GB" smtClean="0"/>
              <a:t>5</a:t>
            </a:fld>
            <a:endParaRPr lang="en-GB"/>
          </a:p>
        </p:txBody>
      </p:sp>
    </p:spTree>
    <p:extLst>
      <p:ext uri="{BB962C8B-B14F-4D97-AF65-F5344CB8AC3E}">
        <p14:creationId xmlns:p14="http://schemas.microsoft.com/office/powerpoint/2010/main" val="959580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73119-2AB3-4984-82EB-8EE81AF77E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E351125-2753-464E-ADF3-605A2FF466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4D7B59-2CCA-48D2-BEAE-1FFBDDA043B3}"/>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5" name="Footer Placeholder 4">
            <a:extLst>
              <a:ext uri="{FF2B5EF4-FFF2-40B4-BE49-F238E27FC236}">
                <a16:creationId xmlns:a16="http://schemas.microsoft.com/office/drawing/2014/main" id="{687ED90D-1925-4FAC-A4A3-83928730347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F3F4B-3F71-457E-8EE2-22A73EB6E2E3}"/>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2325621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F8FBB4-4DC0-4CFD-8B70-5D14BA3C1BE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30D8D9-3722-49ED-8000-4046AD861BA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18DB32-6C3E-4EE5-853B-677A8B65352E}"/>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5" name="Footer Placeholder 4">
            <a:extLst>
              <a:ext uri="{FF2B5EF4-FFF2-40B4-BE49-F238E27FC236}">
                <a16:creationId xmlns:a16="http://schemas.microsoft.com/office/drawing/2014/main" id="{9E85CB5A-CBBF-4D66-8C5F-78A6CC4108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84A91B-A3D3-4BA6-9FB6-D72CC43FF2FE}"/>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25501722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C6240-BAC8-4582-95C4-031B5E4A1E2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C079C9D-1A0F-4E84-962E-A8BD3A46CB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AB9210F-ECDC-4E3A-AE01-A64A386EBC7A}"/>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5" name="Footer Placeholder 4">
            <a:extLst>
              <a:ext uri="{FF2B5EF4-FFF2-40B4-BE49-F238E27FC236}">
                <a16:creationId xmlns:a16="http://schemas.microsoft.com/office/drawing/2014/main" id="{A829D814-422B-4C4F-A524-B74E532041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25D21B-2E47-4F9D-950B-BD4A1C9177AF}"/>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1276885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8EC127-34CB-4F60-9AB0-D63D3B3539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27CF86B-402A-4754-9CCD-E9555D1A4A4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23F9030-DABD-4A20-92AE-AFCB5454466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76E4842-2BF8-40E1-95E5-5EEB085EC88E}"/>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6" name="Footer Placeholder 5">
            <a:extLst>
              <a:ext uri="{FF2B5EF4-FFF2-40B4-BE49-F238E27FC236}">
                <a16:creationId xmlns:a16="http://schemas.microsoft.com/office/drawing/2014/main" id="{C35C7062-05BD-4D20-BA89-DD7A1C0CCC4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547450-827B-4AC2-8AE0-EEA0B567B00F}"/>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1461743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CC151-FF19-4D14-8C0A-433791ECEE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9032044-60E6-4847-9630-FD35A2C7CD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0618D8-0F94-49CF-B8DD-6B4A20A0CB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8A7705B-1236-4354-B20F-9E20EE38AE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F8B7561-9578-4161-A8A4-474D85C437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E2E03BC-4435-4AAA-AFF8-36B197B5DD35}"/>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8" name="Footer Placeholder 7">
            <a:extLst>
              <a:ext uri="{FF2B5EF4-FFF2-40B4-BE49-F238E27FC236}">
                <a16:creationId xmlns:a16="http://schemas.microsoft.com/office/drawing/2014/main" id="{26DE6DB6-3B64-42A3-B49C-7935E9DAA15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C5724C3-C2A4-4F51-8F1D-F48AEEC1533F}"/>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26509644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8CC63-13F9-479C-84AC-089503EBFAC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D3E7A06-F2A6-4C3A-AFAD-EA7CD375D3F9}"/>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4" name="Footer Placeholder 3">
            <a:extLst>
              <a:ext uri="{FF2B5EF4-FFF2-40B4-BE49-F238E27FC236}">
                <a16:creationId xmlns:a16="http://schemas.microsoft.com/office/drawing/2014/main" id="{18186CC2-B615-491D-8D95-AA2CED346F2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84AAB3E-815C-44D5-B506-E6FF3947DB82}"/>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1737379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774BFA-915D-4D6D-90AB-F2DCC905CF86}"/>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3" name="Footer Placeholder 2">
            <a:extLst>
              <a:ext uri="{FF2B5EF4-FFF2-40B4-BE49-F238E27FC236}">
                <a16:creationId xmlns:a16="http://schemas.microsoft.com/office/drawing/2014/main" id="{95723B5B-75D3-41ED-804B-2A012989F5D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D9D4929-161F-45E5-B37F-93AEDFAFBD22}"/>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2391270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644FE-C979-40D8-A088-D2F7ADD50F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8FB6B14-DDC7-4913-B389-B4E5430A17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5237A0-4944-4E44-B3CC-0498F60027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C1ECE1-8890-49EC-BE73-BCACDA0AC46E}"/>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6" name="Footer Placeholder 5">
            <a:extLst>
              <a:ext uri="{FF2B5EF4-FFF2-40B4-BE49-F238E27FC236}">
                <a16:creationId xmlns:a16="http://schemas.microsoft.com/office/drawing/2014/main" id="{15D71A68-9ED2-4F4D-8236-584C3C695B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83EAE7-7416-4135-99C3-60A668C5A8BD}"/>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406413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F2FF7-E73A-4DDC-9987-50E713D0F5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F6B6B8-0C76-461C-A1B8-2C7798F340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250814-9254-477C-80C2-A94DDA73D4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D20A14B-6418-4229-9891-1345180554D6}"/>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6" name="Footer Placeholder 5">
            <a:extLst>
              <a:ext uri="{FF2B5EF4-FFF2-40B4-BE49-F238E27FC236}">
                <a16:creationId xmlns:a16="http://schemas.microsoft.com/office/drawing/2014/main" id="{27DC4581-6B72-42EA-8627-E1FF85A259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8C18AF1-CE8B-4C7A-B123-8546DF20279D}"/>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2653672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2C349-9E3F-4105-B902-3BF7E8BDFE2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1A758D6-207C-4417-AAA3-9C333F5636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323588-7B80-4507-BD59-B7A89BE6C575}"/>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5" name="Footer Placeholder 4">
            <a:extLst>
              <a:ext uri="{FF2B5EF4-FFF2-40B4-BE49-F238E27FC236}">
                <a16:creationId xmlns:a16="http://schemas.microsoft.com/office/drawing/2014/main" id="{6841DBB9-E791-47A2-95AC-5C2A116E47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F808C6-E64D-4F2C-9FE8-ED6CC34AD0DA}"/>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31090258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1B20F9-0024-4E1A-B207-D21CD9544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07F9C4-509D-45CF-A9C4-CD2D745D7A2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79106A-CA90-4763-854B-9178FEFF7823}"/>
              </a:ext>
            </a:extLst>
          </p:cNvPr>
          <p:cNvSpPr>
            <a:spLocks noGrp="1"/>
          </p:cNvSpPr>
          <p:nvPr>
            <p:ph type="dt" sz="half" idx="10"/>
          </p:nvPr>
        </p:nvSpPr>
        <p:spPr/>
        <p:txBody>
          <a:bodyPr/>
          <a:lstStyle/>
          <a:p>
            <a:fld id="{09DBE100-A440-4E0B-8321-6959C6BCAC60}" type="datetimeFigureOut">
              <a:rPr lang="en-GB" smtClean="0"/>
              <a:t>08/01/2021</a:t>
            </a:fld>
            <a:endParaRPr lang="en-GB"/>
          </a:p>
        </p:txBody>
      </p:sp>
      <p:sp>
        <p:nvSpPr>
          <p:cNvPr id="5" name="Footer Placeholder 4">
            <a:extLst>
              <a:ext uri="{FF2B5EF4-FFF2-40B4-BE49-F238E27FC236}">
                <a16:creationId xmlns:a16="http://schemas.microsoft.com/office/drawing/2014/main" id="{2BFA9ABC-D090-46F6-AE88-BF112324B1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F86B52-9C49-4354-8384-07762FC74D7B}"/>
              </a:ext>
            </a:extLst>
          </p:cNvPr>
          <p:cNvSpPr>
            <a:spLocks noGrp="1"/>
          </p:cNvSpPr>
          <p:nvPr>
            <p:ph type="sldNum" sz="quarter" idx="12"/>
          </p:nvPr>
        </p:nvSpPr>
        <p:spPr/>
        <p:txBody>
          <a:bodyPr/>
          <a:lstStyle/>
          <a:p>
            <a:fld id="{34E017E7-B254-4351-A0F0-519605C221C3}" type="slidenum">
              <a:rPr lang="en-GB" smtClean="0"/>
              <a:t>‹#›</a:t>
            </a:fld>
            <a:endParaRPr lang="en-GB"/>
          </a:p>
        </p:txBody>
      </p:sp>
    </p:spTree>
    <p:extLst>
      <p:ext uri="{BB962C8B-B14F-4D97-AF65-F5344CB8AC3E}">
        <p14:creationId xmlns:p14="http://schemas.microsoft.com/office/powerpoint/2010/main" val="2283379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B53B3A-1C74-43E8-A8BE-F7E54C2BCA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AAF86A-7521-47CE-B16E-E0C7B9C04A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88936A-19DC-48F5-BAEF-2E15F2AD77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9DBE100-A440-4E0B-8321-6959C6BCAC60}" type="datetimeFigureOut">
              <a:rPr lang="en-GB" smtClean="0"/>
              <a:t>08/01/2021</a:t>
            </a:fld>
            <a:endParaRPr lang="en-GB"/>
          </a:p>
        </p:txBody>
      </p:sp>
      <p:sp>
        <p:nvSpPr>
          <p:cNvPr id="5" name="Footer Placeholder 4">
            <a:extLst>
              <a:ext uri="{FF2B5EF4-FFF2-40B4-BE49-F238E27FC236}">
                <a16:creationId xmlns:a16="http://schemas.microsoft.com/office/drawing/2014/main" id="{C130526B-78E6-448D-8930-4DD13B7F932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924E377-3193-4DCE-9AA0-6C450BFA61E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E017E7-B254-4351-A0F0-519605C221C3}" type="slidenum">
              <a:rPr lang="en-GB" smtClean="0"/>
              <a:t>‹#›</a:t>
            </a:fld>
            <a:endParaRPr lang="en-GB"/>
          </a:p>
        </p:txBody>
      </p:sp>
    </p:spTree>
    <p:extLst>
      <p:ext uri="{BB962C8B-B14F-4D97-AF65-F5344CB8AC3E}">
        <p14:creationId xmlns:p14="http://schemas.microsoft.com/office/powerpoint/2010/main" val="32945483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literacyshed.com/takingflight.html" TargetMode="Externa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7.xml"/><Relationship Id="rId7" Type="http://schemas.openxmlformats.org/officeDocument/2006/relationships/image" Target="../media/image7.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2FE4F-520F-404C-AD8C-C50A1758E93C}"/>
              </a:ext>
            </a:extLst>
          </p:cNvPr>
          <p:cNvSpPr>
            <a:spLocks noGrp="1"/>
          </p:cNvSpPr>
          <p:nvPr>
            <p:ph type="title"/>
          </p:nvPr>
        </p:nvSpPr>
        <p:spPr/>
        <p:txBody>
          <a:bodyPr>
            <a:normAutofit fontScale="90000"/>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Please watch - Taking Flight</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2"/>
              </a:rPr>
              <a:t>https://www.literacyshed.com/takingflight.html</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Tree>
    <p:extLst>
      <p:ext uri="{BB962C8B-B14F-4D97-AF65-F5344CB8AC3E}">
        <p14:creationId xmlns:p14="http://schemas.microsoft.com/office/powerpoint/2010/main" val="1344866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DC2F1-6A60-46BF-A41A-9DFAA1715B8F}"/>
              </a:ext>
            </a:extLst>
          </p:cNvPr>
          <p:cNvSpPr>
            <a:spLocks noGrp="1"/>
          </p:cNvSpPr>
          <p:nvPr>
            <p:ph type="title"/>
          </p:nvPr>
        </p:nvSpPr>
        <p:spPr>
          <a:xfrm>
            <a:off x="970721" y="2909543"/>
            <a:ext cx="10515600" cy="1325563"/>
          </a:xfrm>
        </p:spPr>
        <p:txBody>
          <a:bodyPr>
            <a:noAutofit/>
          </a:bodyPr>
          <a:lstStyle/>
          <a:p>
            <a:pPr>
              <a:lnSpc>
                <a:spcPct val="107000"/>
              </a:lnSpc>
              <a:spcAft>
                <a:spcPts val="800"/>
              </a:spcAft>
            </a:pPr>
            <a:r>
              <a:rPr lang="en-GB" dirty="0">
                <a:effectLst/>
                <a:latin typeface="Calibri" panose="020F0502020204030204" pitchFamily="34" charset="0"/>
                <a:ea typeface="Calibri" panose="020F0502020204030204" pitchFamily="34" charset="0"/>
                <a:cs typeface="Times New Roman" panose="02020603050405020304" pitchFamily="18" charset="0"/>
              </a:rPr>
              <a:t>Today you are going to write the ending to your adventure story.</a:t>
            </a:r>
            <a:br>
              <a:rPr lang="en-GB" dirty="0">
                <a:effectLst/>
                <a:latin typeface="Calibri" panose="020F0502020204030204" pitchFamily="34" charset="0"/>
                <a:ea typeface="Calibri" panose="020F0502020204030204" pitchFamily="34" charset="0"/>
                <a:cs typeface="Times New Roman" panose="02020603050405020304" pitchFamily="18" charset="0"/>
              </a:rPr>
            </a:br>
            <a:r>
              <a:rPr lang="en-GB" dirty="0">
                <a:effectLst/>
                <a:latin typeface="Calibri" panose="020F0502020204030204" pitchFamily="34" charset="0"/>
                <a:ea typeface="Calibri" panose="020F0502020204030204" pitchFamily="34" charset="0"/>
                <a:cs typeface="Times New Roman" panose="02020603050405020304" pitchFamily="18" charset="0"/>
              </a:rPr>
              <a:t> </a:t>
            </a:r>
            <a:br>
              <a:rPr lang="en-GB" dirty="0">
                <a:effectLst/>
                <a:latin typeface="Calibri" panose="020F0502020204030204" pitchFamily="34" charset="0"/>
                <a:ea typeface="Calibri" panose="020F0502020204030204" pitchFamily="34" charset="0"/>
                <a:cs typeface="Times New Roman" panose="02020603050405020304" pitchFamily="18" charset="0"/>
              </a:rPr>
            </a:br>
            <a:r>
              <a:rPr lang="en-GB" sz="1800" b="1" u="sng" dirty="0">
                <a:effectLst/>
                <a:latin typeface="Calibri" panose="020F0502020204030204" pitchFamily="34" charset="0"/>
                <a:ea typeface="Calibri" panose="020F0502020204030204" pitchFamily="34" charset="0"/>
                <a:cs typeface="Times New Roman" panose="02020603050405020304" pitchFamily="18" charset="0"/>
              </a:rPr>
              <a:t>Success Criteria</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b="1" u="none" strike="noStrike"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need to include an ending to close your story.</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need to add short, snappy sentences.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Calibri" panose="020F0502020204030204" pitchFamily="34" charset="0"/>
                <a:ea typeface="Calibri" panose="020F0502020204030204" pitchFamily="34" charset="0"/>
                <a:cs typeface="Times New Roman" panose="02020603050405020304" pitchFamily="18" charset="0"/>
              </a:rPr>
              <a:t>You will need to add dialogue (speech).  Remember to use inverted commas (speech marks).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pic>
        <p:nvPicPr>
          <p:cNvPr id="3" name="Recorded Sound">
            <a:hlinkClick r:id="" action="ppaction://media"/>
            <a:extLst>
              <a:ext uri="{FF2B5EF4-FFF2-40B4-BE49-F238E27FC236}">
                <a16:creationId xmlns:a16="http://schemas.microsoft.com/office/drawing/2014/main" id="{03AFFD9C-86D4-48FC-8932-68751AAD821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876721" y="487018"/>
            <a:ext cx="609600" cy="609600"/>
          </a:xfrm>
          <a:prstGeom prst="rect">
            <a:avLst/>
          </a:prstGeom>
        </p:spPr>
      </p:pic>
    </p:spTree>
    <p:extLst>
      <p:ext uri="{BB962C8B-B14F-4D97-AF65-F5344CB8AC3E}">
        <p14:creationId xmlns:p14="http://schemas.microsoft.com/office/powerpoint/2010/main" val="4198483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2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659045-C4F2-4244-811E-ACAB80EFFA24}"/>
              </a:ext>
            </a:extLst>
          </p:cNvPr>
          <p:cNvPicPr>
            <a:picLocks noChangeAspect="1"/>
          </p:cNvPicPr>
          <p:nvPr/>
        </p:nvPicPr>
        <p:blipFill>
          <a:blip r:embed="rId5"/>
          <a:stretch>
            <a:fillRect/>
          </a:stretch>
        </p:blipFill>
        <p:spPr>
          <a:xfrm>
            <a:off x="318664" y="458244"/>
            <a:ext cx="4351810" cy="2828335"/>
          </a:xfrm>
          <a:prstGeom prst="rect">
            <a:avLst/>
          </a:prstGeom>
        </p:spPr>
      </p:pic>
      <p:sp>
        <p:nvSpPr>
          <p:cNvPr id="2" name="TextBox 1">
            <a:extLst>
              <a:ext uri="{FF2B5EF4-FFF2-40B4-BE49-F238E27FC236}">
                <a16:creationId xmlns:a16="http://schemas.microsoft.com/office/drawing/2014/main" id="{D1091893-E3F2-4F99-B8A9-0B3141BC80E5}"/>
              </a:ext>
            </a:extLst>
          </p:cNvPr>
          <p:cNvSpPr txBox="1"/>
          <p:nvPr/>
        </p:nvSpPr>
        <p:spPr>
          <a:xfrm>
            <a:off x="318664" y="3545058"/>
            <a:ext cx="8290764" cy="1754326"/>
          </a:xfrm>
          <a:prstGeom prst="rect">
            <a:avLst/>
          </a:prstGeom>
          <a:noFill/>
        </p:spPr>
        <p:txBody>
          <a:bodyPr wrap="square" rtlCol="0">
            <a:spAutoFit/>
          </a:bodyPr>
          <a:lstStyle/>
          <a:p>
            <a:r>
              <a:rPr lang="en-GB" dirty="0"/>
              <a:t>Ending </a:t>
            </a:r>
          </a:p>
          <a:p>
            <a:endParaRPr lang="en-GB" dirty="0"/>
          </a:p>
          <a:p>
            <a:r>
              <a:rPr lang="en-GB" dirty="0"/>
              <a:t>New paragraph</a:t>
            </a:r>
          </a:p>
          <a:p>
            <a:endParaRPr lang="en-GB" dirty="0"/>
          </a:p>
          <a:p>
            <a:r>
              <a:rPr lang="en-GB" dirty="0">
                <a:highlight>
                  <a:srgbClr val="00FF00"/>
                </a:highlight>
              </a:rPr>
              <a:t>How can you start this paragraph?  </a:t>
            </a:r>
            <a:r>
              <a:rPr lang="en-GB" dirty="0"/>
              <a:t>Maybe with speech? “What has happened here?” shouted Dad in frustration.</a:t>
            </a:r>
          </a:p>
        </p:txBody>
      </p:sp>
      <p:pic>
        <p:nvPicPr>
          <p:cNvPr id="4" name="Recorded Sound">
            <a:hlinkClick r:id="" action="ppaction://media"/>
            <a:extLst>
              <a:ext uri="{FF2B5EF4-FFF2-40B4-BE49-F238E27FC236}">
                <a16:creationId xmlns:a16="http://schemas.microsoft.com/office/drawing/2014/main" id="{54063BA9-93FF-4795-9BC4-19A7D34DA95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296939" y="507940"/>
            <a:ext cx="609600" cy="609600"/>
          </a:xfrm>
          <a:prstGeom prst="rect">
            <a:avLst/>
          </a:prstGeom>
        </p:spPr>
      </p:pic>
    </p:spTree>
    <p:extLst>
      <p:ext uri="{BB962C8B-B14F-4D97-AF65-F5344CB8AC3E}">
        <p14:creationId xmlns:p14="http://schemas.microsoft.com/office/powerpoint/2010/main" val="225605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79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45EEF18-8B23-47CF-A372-0F320F6E91FD}"/>
              </a:ext>
            </a:extLst>
          </p:cNvPr>
          <p:cNvPicPr>
            <a:picLocks noChangeAspect="1"/>
          </p:cNvPicPr>
          <p:nvPr/>
        </p:nvPicPr>
        <p:blipFill>
          <a:blip r:embed="rId5"/>
          <a:stretch>
            <a:fillRect/>
          </a:stretch>
        </p:blipFill>
        <p:spPr>
          <a:xfrm>
            <a:off x="370604" y="405406"/>
            <a:ext cx="4173261" cy="2369796"/>
          </a:xfrm>
          <a:prstGeom prst="rect">
            <a:avLst/>
          </a:prstGeom>
        </p:spPr>
      </p:pic>
      <p:pic>
        <p:nvPicPr>
          <p:cNvPr id="5" name="Picture 4">
            <a:extLst>
              <a:ext uri="{FF2B5EF4-FFF2-40B4-BE49-F238E27FC236}">
                <a16:creationId xmlns:a16="http://schemas.microsoft.com/office/drawing/2014/main" id="{A7434BEF-0137-4DD5-8ABD-B1843A4E4440}"/>
              </a:ext>
            </a:extLst>
          </p:cNvPr>
          <p:cNvPicPr>
            <a:picLocks noChangeAspect="1"/>
          </p:cNvPicPr>
          <p:nvPr/>
        </p:nvPicPr>
        <p:blipFill>
          <a:blip r:embed="rId6"/>
          <a:stretch>
            <a:fillRect/>
          </a:stretch>
        </p:blipFill>
        <p:spPr>
          <a:xfrm>
            <a:off x="5846813" y="232179"/>
            <a:ext cx="4830283" cy="2716250"/>
          </a:xfrm>
          <a:prstGeom prst="rect">
            <a:avLst/>
          </a:prstGeom>
        </p:spPr>
      </p:pic>
      <p:sp>
        <p:nvSpPr>
          <p:cNvPr id="6" name="TextBox 5">
            <a:extLst>
              <a:ext uri="{FF2B5EF4-FFF2-40B4-BE49-F238E27FC236}">
                <a16:creationId xmlns:a16="http://schemas.microsoft.com/office/drawing/2014/main" id="{DE5022DA-0494-4B70-8429-296776AA3368}"/>
              </a:ext>
            </a:extLst>
          </p:cNvPr>
          <p:cNvSpPr txBox="1"/>
          <p:nvPr/>
        </p:nvSpPr>
        <p:spPr>
          <a:xfrm>
            <a:off x="742071" y="3105834"/>
            <a:ext cx="6098344" cy="923330"/>
          </a:xfrm>
          <a:prstGeom prst="rect">
            <a:avLst/>
          </a:prstGeom>
          <a:noFill/>
        </p:spPr>
        <p:txBody>
          <a:bodyPr wrap="square">
            <a:spAutoFit/>
          </a:bodyPr>
          <a:lstStyle/>
          <a:p>
            <a:r>
              <a:rPr lang="en-GB" dirty="0"/>
              <a:t>Write the </a:t>
            </a:r>
            <a:r>
              <a:rPr lang="en-GB" dirty="0">
                <a:highlight>
                  <a:srgbClr val="00FFFF"/>
                </a:highlight>
              </a:rPr>
              <a:t>key words</a:t>
            </a:r>
            <a:r>
              <a:rPr lang="en-GB" dirty="0"/>
              <a:t>.  What does dad notice?  What might he say?  What does he see in the reflection?  What does this remind Dad of?</a:t>
            </a:r>
          </a:p>
        </p:txBody>
      </p:sp>
      <p:pic>
        <p:nvPicPr>
          <p:cNvPr id="2" name="Recorded Sound">
            <a:hlinkClick r:id="" action="ppaction://media"/>
            <a:extLst>
              <a:ext uri="{FF2B5EF4-FFF2-40B4-BE49-F238E27FC236}">
                <a16:creationId xmlns:a16="http://schemas.microsoft.com/office/drawing/2014/main" id="{25840CD0-DBEB-4FEE-A5C0-FCD1AA523741}"/>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70444" y="646044"/>
            <a:ext cx="609600" cy="609600"/>
          </a:xfrm>
          <a:prstGeom prst="rect">
            <a:avLst/>
          </a:prstGeom>
        </p:spPr>
      </p:pic>
    </p:spTree>
    <p:extLst>
      <p:ext uri="{BB962C8B-B14F-4D97-AF65-F5344CB8AC3E}">
        <p14:creationId xmlns:p14="http://schemas.microsoft.com/office/powerpoint/2010/main" val="3618106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21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881C64-293F-4387-BE3C-A202E692792B}"/>
              </a:ext>
            </a:extLst>
          </p:cNvPr>
          <p:cNvPicPr>
            <a:picLocks noChangeAspect="1"/>
          </p:cNvPicPr>
          <p:nvPr/>
        </p:nvPicPr>
        <p:blipFill>
          <a:blip r:embed="rId5"/>
          <a:stretch>
            <a:fillRect/>
          </a:stretch>
        </p:blipFill>
        <p:spPr>
          <a:xfrm>
            <a:off x="346788" y="462785"/>
            <a:ext cx="3568009" cy="1942790"/>
          </a:xfrm>
          <a:prstGeom prst="rect">
            <a:avLst/>
          </a:prstGeom>
        </p:spPr>
      </p:pic>
      <p:pic>
        <p:nvPicPr>
          <p:cNvPr id="5" name="Picture 4">
            <a:extLst>
              <a:ext uri="{FF2B5EF4-FFF2-40B4-BE49-F238E27FC236}">
                <a16:creationId xmlns:a16="http://schemas.microsoft.com/office/drawing/2014/main" id="{63B6A0EE-4616-4C4D-B49C-E367F5BBE4B1}"/>
              </a:ext>
            </a:extLst>
          </p:cNvPr>
          <p:cNvPicPr>
            <a:picLocks noChangeAspect="1"/>
          </p:cNvPicPr>
          <p:nvPr/>
        </p:nvPicPr>
        <p:blipFill>
          <a:blip r:embed="rId6"/>
          <a:stretch>
            <a:fillRect/>
          </a:stretch>
        </p:blipFill>
        <p:spPr>
          <a:xfrm>
            <a:off x="4430295" y="462785"/>
            <a:ext cx="3691453" cy="1957661"/>
          </a:xfrm>
          <a:prstGeom prst="rect">
            <a:avLst/>
          </a:prstGeom>
        </p:spPr>
      </p:pic>
      <p:pic>
        <p:nvPicPr>
          <p:cNvPr id="7" name="Picture 6">
            <a:extLst>
              <a:ext uri="{FF2B5EF4-FFF2-40B4-BE49-F238E27FC236}">
                <a16:creationId xmlns:a16="http://schemas.microsoft.com/office/drawing/2014/main" id="{43A4AE96-EDA8-4648-AD4B-1A3E21197991}"/>
              </a:ext>
            </a:extLst>
          </p:cNvPr>
          <p:cNvPicPr>
            <a:picLocks noChangeAspect="1"/>
          </p:cNvPicPr>
          <p:nvPr/>
        </p:nvPicPr>
        <p:blipFill>
          <a:blip r:embed="rId7"/>
          <a:stretch>
            <a:fillRect/>
          </a:stretch>
        </p:blipFill>
        <p:spPr>
          <a:xfrm>
            <a:off x="541634" y="3555886"/>
            <a:ext cx="4691547" cy="2651464"/>
          </a:xfrm>
          <a:prstGeom prst="rect">
            <a:avLst/>
          </a:prstGeom>
        </p:spPr>
      </p:pic>
      <p:sp>
        <p:nvSpPr>
          <p:cNvPr id="6" name="TextBox 5">
            <a:extLst>
              <a:ext uri="{FF2B5EF4-FFF2-40B4-BE49-F238E27FC236}">
                <a16:creationId xmlns:a16="http://schemas.microsoft.com/office/drawing/2014/main" id="{C5962477-F202-4B6E-AFEB-283A4C82799E}"/>
              </a:ext>
            </a:extLst>
          </p:cNvPr>
          <p:cNvSpPr txBox="1"/>
          <p:nvPr/>
        </p:nvSpPr>
        <p:spPr>
          <a:xfrm>
            <a:off x="5584873" y="3059668"/>
            <a:ext cx="6098344" cy="369332"/>
          </a:xfrm>
          <a:prstGeom prst="rect">
            <a:avLst/>
          </a:prstGeom>
          <a:noFill/>
        </p:spPr>
        <p:txBody>
          <a:bodyPr wrap="square">
            <a:spAutoFit/>
          </a:bodyPr>
          <a:lstStyle/>
          <a:p>
            <a:r>
              <a:rPr lang="en-GB" dirty="0"/>
              <a:t>Write the key words.  Where do they go?  How do they all feel?</a:t>
            </a:r>
          </a:p>
        </p:txBody>
      </p:sp>
      <p:pic>
        <p:nvPicPr>
          <p:cNvPr id="4" name="Recorded Sound">
            <a:hlinkClick r:id="" action="ppaction://media"/>
            <a:extLst>
              <a:ext uri="{FF2B5EF4-FFF2-40B4-BE49-F238E27FC236}">
                <a16:creationId xmlns:a16="http://schemas.microsoft.com/office/drawing/2014/main" id="{C3EEE314-16C7-4BA8-A9B4-7B621929185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774018" y="462785"/>
            <a:ext cx="609600" cy="609600"/>
          </a:xfrm>
          <a:prstGeom prst="rect">
            <a:avLst/>
          </a:prstGeom>
        </p:spPr>
      </p:pic>
    </p:spTree>
    <p:extLst>
      <p:ext uri="{BB962C8B-B14F-4D97-AF65-F5344CB8AC3E}">
        <p14:creationId xmlns:p14="http://schemas.microsoft.com/office/powerpoint/2010/main" val="2147332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2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163</Words>
  <Application>Microsoft Office PowerPoint</Application>
  <PresentationFormat>Widescreen</PresentationFormat>
  <Paragraphs>13</Paragraphs>
  <Slides>5</Slides>
  <Notes>4</Notes>
  <HiddenSlides>0</HiddenSlides>
  <MMClips>4</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Please watch - Taking Flight   https://www.literacyshed.com/takingflight.html </vt:lpstr>
      <vt:lpstr>Today you are going to write the ending to your adventure story.   Success Criteria   You will need to include an ending to close your story.   You will need to add short, snappy sentences.   You will need to add dialogue (speech).  Remember to use inverted commas (speech marks).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week you are going to write an adventure story.   </dc:title>
  <dc:creator>Hayley Excell</dc:creator>
  <cp:lastModifiedBy>Hayley Excell</cp:lastModifiedBy>
  <cp:revision>4</cp:revision>
  <dcterms:created xsi:type="dcterms:W3CDTF">2021-01-08T17:53:54Z</dcterms:created>
  <dcterms:modified xsi:type="dcterms:W3CDTF">2021-01-08T22:05:40Z</dcterms:modified>
</cp:coreProperties>
</file>